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79" r:id="rId3"/>
    <p:sldId id="285" r:id="rId4"/>
    <p:sldId id="264" r:id="rId5"/>
    <p:sldId id="258" r:id="rId6"/>
    <p:sldId id="259" r:id="rId7"/>
    <p:sldId id="280" r:id="rId8"/>
    <p:sldId id="260" r:id="rId9"/>
    <p:sldId id="261" r:id="rId10"/>
    <p:sldId id="277" r:id="rId11"/>
    <p:sldId id="262" r:id="rId12"/>
    <p:sldId id="286" r:id="rId13"/>
    <p:sldId id="267" r:id="rId14"/>
    <p:sldId id="269" r:id="rId15"/>
    <p:sldId id="282" r:id="rId16"/>
    <p:sldId id="283" r:id="rId17"/>
    <p:sldId id="284" r:id="rId18"/>
    <p:sldId id="278" r:id="rId19"/>
    <p:sldId id="265" r:id="rId20"/>
    <p:sldId id="276" r:id="rId21"/>
    <p:sldId id="271" r:id="rId22"/>
    <p:sldId id="272" r:id="rId23"/>
    <p:sldId id="257" r:id="rId24"/>
  </p:sldIdLst>
  <p:sldSz cx="12192000" cy="6858000"/>
  <p:notesSz cx="6858000" cy="9144000"/>
  <p:embeddedFontLst>
    <p:embeddedFont>
      <p:font typeface="Museo Sans 300" panose="02000000000000000000" pitchFamily="50" charset="0"/>
      <p:regular r:id="rId26"/>
      <p:italic r:id="rId27"/>
    </p:embeddedFont>
    <p:embeddedFont>
      <p:font typeface="Museo Sans 500" panose="02000000000000000000" pitchFamily="50" charset="0"/>
      <p:regular r:id="rId28"/>
      <p:italic r:id="rId29"/>
    </p:embeddedFont>
    <p:embeddedFont>
      <p:font typeface="Museo Sans 700" panose="02000000000000000000" pitchFamily="50" charset="0"/>
      <p:regular r:id="rId30"/>
      <p:bold r:id="rId31"/>
      <p:italic r:id="rId32"/>
      <p:boldItalic r:id="rId33"/>
    </p:embeddedFont>
    <p:embeddedFont>
      <p:font typeface="Museo Sans 900" panose="02000000000000000000" pitchFamily="50" charset="0"/>
      <p:bold r:id="rId34"/>
      <p:italic r:id="rId35"/>
      <p:boldItalic r:id="rId36"/>
    </p:embeddedFont>
    <p:embeddedFont>
      <p:font typeface="Poppins Bold" panose="020B060402020202020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1F84"/>
    <a:srgbClr val="C484BA"/>
    <a:srgbClr val="0D1E3F"/>
    <a:srgbClr val="DC34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54"/>
    <p:restoredTop sz="94740"/>
  </p:normalViewPr>
  <p:slideViewPr>
    <p:cSldViewPr snapToGrid="0" snapToObjects="1">
      <p:cViewPr varScale="1">
        <p:scale>
          <a:sx n="105" d="100"/>
          <a:sy n="105" d="100"/>
        </p:scale>
        <p:origin x="133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4040E-10EA-A143-BE45-AF380426B15C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8A1A99-A48E-044C-B43D-4403262DA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13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A1A99-A48E-044C-B43D-4403262DAEB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659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22E93-5166-9D18-925C-65F15ACCC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C52ACA-47D8-5EDC-463E-8BC25875CC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F76CDD-4B79-97D4-1121-A069256986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C2563-905A-A787-A846-3CA3F575BC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A1A99-A48E-044C-B43D-4403262DAEB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15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A1A99-A48E-044C-B43D-4403262DAEB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04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A1A99-A48E-044C-B43D-4403262DAEB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34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A1A99-A48E-044C-B43D-4403262DAEB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910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A1A99-A48E-044C-B43D-4403262DAEB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58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9083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097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093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youtu.be/VrB_VLre1FQ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k4G933hcP9M" TargetMode="Externa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8C5215-2627-9786-AE5D-4312150A3E43}"/>
              </a:ext>
            </a:extLst>
          </p:cNvPr>
          <p:cNvSpPr txBox="1"/>
          <p:nvPr/>
        </p:nvSpPr>
        <p:spPr>
          <a:xfrm>
            <a:off x="4518660" y="4114800"/>
            <a:ext cx="3154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2"/>
              </a:rPr>
              <a:t>https://youtu.be/VrB_VLre1FQ</a:t>
            </a:r>
            <a:r>
              <a:rPr lang="en-GB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764FFE-6393-5F94-23BA-0FE16421E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907A28-FFFB-BEF8-F035-35E157A875C1}"/>
              </a:ext>
            </a:extLst>
          </p:cNvPr>
          <p:cNvSpPr txBox="1"/>
          <p:nvPr/>
        </p:nvSpPr>
        <p:spPr>
          <a:xfrm>
            <a:off x="336042" y="734306"/>
            <a:ext cx="615848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500" dirty="0">
                <a:solidFill>
                  <a:srgbClr val="851F84"/>
                </a:solidFill>
                <a:latin typeface="Museo Sans 900" panose="02000000000000000000" pitchFamily="50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RESULTS DAY PROMO FILM</a:t>
            </a:r>
            <a:endParaRPr lang="en-GB" sz="2500" dirty="0">
              <a:solidFill>
                <a:srgbClr val="851F84"/>
              </a:solidFill>
              <a:latin typeface="Museo Sans 9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782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391A5E-D290-DEF5-DBAB-4C485E841D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23343"/>
            <a:ext cx="12192000" cy="6811314"/>
          </a:xfrm>
          <a:prstGeom prst="rect">
            <a:avLst/>
          </a:prstGeom>
        </p:spPr>
      </p:pic>
      <p:sp>
        <p:nvSpPr>
          <p:cNvPr id="2" name="object 22">
            <a:extLst>
              <a:ext uri="{FF2B5EF4-FFF2-40B4-BE49-F238E27FC236}">
                <a16:creationId xmlns:a16="http://schemas.microsoft.com/office/drawing/2014/main" id="{49ABA6B3-99F6-76B0-730D-02E6E7ACCA09}"/>
              </a:ext>
            </a:extLst>
          </p:cNvPr>
          <p:cNvSpPr txBox="1"/>
          <p:nvPr/>
        </p:nvSpPr>
        <p:spPr>
          <a:xfrm>
            <a:off x="4157144" y="203343"/>
            <a:ext cx="3871565" cy="4595361"/>
          </a:xfrm>
          <a:prstGeom prst="rect">
            <a:avLst/>
          </a:prstGeom>
          <a:solidFill>
            <a:srgbClr val="842990"/>
          </a:solidFill>
        </p:spPr>
        <p:txBody>
          <a:bodyPr vert="horz" wrap="square" lIns="0" tIns="768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05"/>
              </a:spcBef>
            </a:pPr>
            <a:endParaRPr sz="2500" dirty="0">
              <a:latin typeface="Times New Roman"/>
              <a:cs typeface="Times New Roman"/>
            </a:endParaRPr>
          </a:p>
          <a:p>
            <a:pPr marL="362585" marR="1016000">
              <a:lnSpc>
                <a:spcPts val="2600"/>
              </a:lnSpc>
            </a:pPr>
            <a:r>
              <a:rPr sz="2500" b="1" spc="-10" dirty="0">
                <a:solidFill>
                  <a:srgbClr val="FFFFFF"/>
                </a:solidFill>
                <a:latin typeface="Museo Sans 900"/>
                <a:cs typeface="Museo Sans 900"/>
              </a:rPr>
              <a:t>ENTRY REQUIREMENS</a:t>
            </a:r>
            <a:endParaRPr sz="2500" dirty="0">
              <a:latin typeface="Museo Sans 900"/>
              <a:cs typeface="Museo Sans 900"/>
            </a:endParaRPr>
          </a:p>
          <a:p>
            <a:pPr>
              <a:lnSpc>
                <a:spcPct val="100000"/>
              </a:lnSpc>
            </a:pPr>
            <a:endParaRPr sz="2500" dirty="0">
              <a:latin typeface="Museo Sans 900"/>
              <a:cs typeface="Museo Sans 900"/>
            </a:endParaRPr>
          </a:p>
          <a:p>
            <a:pPr>
              <a:lnSpc>
                <a:spcPct val="100000"/>
              </a:lnSpc>
              <a:spcBef>
                <a:spcPts val="1680"/>
              </a:spcBef>
            </a:pPr>
            <a:endParaRPr sz="2500" dirty="0">
              <a:latin typeface="Museo Sans 900"/>
              <a:cs typeface="Museo Sans 900"/>
            </a:endParaRPr>
          </a:p>
          <a:p>
            <a:pPr marL="362585">
              <a:lnSpc>
                <a:spcPct val="100000"/>
              </a:lnSpc>
            </a:pPr>
            <a:r>
              <a:rPr sz="1800" b="1" dirty="0">
                <a:solidFill>
                  <a:srgbClr val="FFFFFF"/>
                </a:solidFill>
                <a:latin typeface="Museo Sans 700"/>
                <a:cs typeface="Museo Sans 700"/>
              </a:rPr>
              <a:t>A</a:t>
            </a:r>
            <a:r>
              <a:rPr sz="1800" b="1" spc="-25" dirty="0">
                <a:solidFill>
                  <a:srgbClr val="FFFFFF"/>
                </a:solidFill>
                <a:latin typeface="Museo Sans 700"/>
                <a:cs typeface="Museo Sans 700"/>
              </a:rPr>
              <a:t> </a:t>
            </a:r>
            <a:r>
              <a:rPr sz="1800" b="1" dirty="0">
                <a:solidFill>
                  <a:srgbClr val="FFFFFF"/>
                </a:solidFill>
                <a:latin typeface="Museo Sans 700"/>
                <a:cs typeface="Museo Sans 700"/>
              </a:rPr>
              <a:t>Levels</a:t>
            </a:r>
            <a:r>
              <a:rPr sz="1800" b="1" spc="-20" dirty="0">
                <a:solidFill>
                  <a:srgbClr val="FFFFFF"/>
                </a:solidFill>
                <a:latin typeface="Museo Sans 700"/>
                <a:cs typeface="Museo Sans 700"/>
              </a:rPr>
              <a:t> </a:t>
            </a:r>
            <a:r>
              <a:rPr sz="1800" b="1" dirty="0">
                <a:solidFill>
                  <a:srgbClr val="FFFFFF"/>
                </a:solidFill>
                <a:latin typeface="Museo Sans 700"/>
                <a:cs typeface="Museo Sans 700"/>
              </a:rPr>
              <a:t>and</a:t>
            </a:r>
            <a:r>
              <a:rPr sz="1800" b="1" spc="-20" dirty="0">
                <a:solidFill>
                  <a:srgbClr val="FFFFFF"/>
                </a:solidFill>
                <a:latin typeface="Museo Sans 700"/>
                <a:cs typeface="Museo Sans 700"/>
              </a:rPr>
              <a:t> AAQs</a:t>
            </a:r>
            <a:endParaRPr sz="1800" dirty="0">
              <a:latin typeface="Museo Sans 700"/>
              <a:cs typeface="Museo Sans 700"/>
            </a:endParaRPr>
          </a:p>
          <a:p>
            <a:pPr marL="362585" marR="483870">
              <a:lnSpc>
                <a:spcPct val="105600"/>
              </a:lnSpc>
              <a:spcBef>
                <a:spcPts val="1695"/>
              </a:spcBef>
            </a:pPr>
            <a:r>
              <a:rPr sz="1500" dirty="0">
                <a:solidFill>
                  <a:srgbClr val="FFFFFF"/>
                </a:solidFill>
                <a:latin typeface="Museo Sans 300"/>
                <a:cs typeface="Museo Sans 300"/>
              </a:rPr>
              <a:t>A</a:t>
            </a:r>
            <a:r>
              <a:rPr sz="1500" spc="-6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Museo Sans 300"/>
                <a:cs typeface="Museo Sans 300"/>
              </a:rPr>
              <a:t>minimum</a:t>
            </a:r>
            <a:r>
              <a:rPr sz="1500" spc="-6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500" dirty="0">
                <a:solidFill>
                  <a:srgbClr val="FFFFFF"/>
                </a:solidFill>
                <a:latin typeface="Museo Sans 300"/>
                <a:cs typeface="Museo Sans 300"/>
              </a:rPr>
              <a:t>of</a:t>
            </a:r>
            <a:r>
              <a:rPr sz="1500" spc="-6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500" dirty="0">
                <a:solidFill>
                  <a:srgbClr val="FFFFFF"/>
                </a:solidFill>
                <a:latin typeface="Museo Sans 300"/>
                <a:cs typeface="Museo Sans 300"/>
              </a:rPr>
              <a:t>two</a:t>
            </a:r>
            <a:r>
              <a:rPr sz="1500" spc="-6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Museo Sans 300"/>
                <a:cs typeface="Museo Sans 300"/>
              </a:rPr>
              <a:t>GCSEs</a:t>
            </a:r>
            <a:r>
              <a:rPr sz="1500" spc="-6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500" dirty="0">
                <a:solidFill>
                  <a:srgbClr val="FFFFFF"/>
                </a:solidFill>
                <a:latin typeface="Museo Sans 300"/>
                <a:cs typeface="Museo Sans 300"/>
              </a:rPr>
              <a:t>at</a:t>
            </a:r>
            <a:r>
              <a:rPr sz="1500" spc="-6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Museo Sans 300"/>
                <a:cs typeface="Museo Sans 300"/>
              </a:rPr>
              <a:t>grade </a:t>
            </a:r>
            <a:r>
              <a:rPr sz="1500" dirty="0">
                <a:solidFill>
                  <a:srgbClr val="FFFFFF"/>
                </a:solidFill>
                <a:latin typeface="Museo Sans 300"/>
                <a:cs typeface="Museo Sans 300"/>
              </a:rPr>
              <a:t>5</a:t>
            </a:r>
            <a:r>
              <a:rPr sz="1500" spc="-7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500" dirty="0">
                <a:solidFill>
                  <a:srgbClr val="FFFFFF"/>
                </a:solidFill>
                <a:latin typeface="Museo Sans 300"/>
                <a:cs typeface="Museo Sans 300"/>
              </a:rPr>
              <a:t>and</a:t>
            </a:r>
            <a:r>
              <a:rPr sz="1500" spc="-7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500" dirty="0">
                <a:solidFill>
                  <a:srgbClr val="FFFFFF"/>
                </a:solidFill>
                <a:latin typeface="Museo Sans 300"/>
                <a:cs typeface="Museo Sans 300"/>
              </a:rPr>
              <a:t>three</a:t>
            </a:r>
            <a:r>
              <a:rPr sz="1500" spc="-7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500" dirty="0">
                <a:solidFill>
                  <a:srgbClr val="FFFFFF"/>
                </a:solidFill>
                <a:latin typeface="Museo Sans 300"/>
                <a:cs typeface="Museo Sans 300"/>
              </a:rPr>
              <a:t>at</a:t>
            </a:r>
            <a:r>
              <a:rPr sz="1500" spc="-7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500" dirty="0">
                <a:solidFill>
                  <a:srgbClr val="FFFFFF"/>
                </a:solidFill>
                <a:latin typeface="Museo Sans 300"/>
                <a:cs typeface="Museo Sans 300"/>
              </a:rPr>
              <a:t>grade</a:t>
            </a:r>
            <a:r>
              <a:rPr sz="1500" spc="-7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500" dirty="0">
                <a:solidFill>
                  <a:srgbClr val="FFFFFF"/>
                </a:solidFill>
                <a:latin typeface="Museo Sans 300"/>
                <a:cs typeface="Museo Sans 300"/>
              </a:rPr>
              <a:t>4,</a:t>
            </a:r>
            <a:r>
              <a:rPr sz="1500" spc="-7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Museo Sans 300"/>
                <a:cs typeface="Museo Sans 300"/>
              </a:rPr>
              <a:t>including </a:t>
            </a:r>
            <a:r>
              <a:rPr sz="1500" spc="-20" dirty="0">
                <a:solidFill>
                  <a:srgbClr val="FFFFFF"/>
                </a:solidFill>
                <a:latin typeface="Museo Sans 300"/>
                <a:cs typeface="Museo Sans 300"/>
              </a:rPr>
              <a:t>English</a:t>
            </a:r>
            <a:r>
              <a:rPr sz="1500" spc="-5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Museo Sans 300"/>
                <a:cs typeface="Museo Sans 300"/>
              </a:rPr>
              <a:t>Language</a:t>
            </a:r>
            <a:r>
              <a:rPr sz="1500" spc="-5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500" dirty="0">
                <a:solidFill>
                  <a:srgbClr val="FFFFFF"/>
                </a:solidFill>
                <a:latin typeface="Museo Sans 300"/>
                <a:cs typeface="Museo Sans 300"/>
              </a:rPr>
              <a:t>and</a:t>
            </a:r>
            <a:r>
              <a:rPr sz="1500" spc="-4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Museo Sans 300"/>
                <a:cs typeface="Museo Sans 300"/>
              </a:rPr>
              <a:t>Mathematics.</a:t>
            </a:r>
            <a:endParaRPr sz="1500" dirty="0">
              <a:latin typeface="Museo Sans 300"/>
              <a:cs typeface="Museo Sans 300"/>
            </a:endParaRPr>
          </a:p>
          <a:p>
            <a:pPr>
              <a:lnSpc>
                <a:spcPct val="100000"/>
              </a:lnSpc>
              <a:spcBef>
                <a:spcPts val="380"/>
              </a:spcBef>
            </a:pPr>
            <a:endParaRPr sz="1500" dirty="0">
              <a:latin typeface="Museo Sans 300"/>
              <a:cs typeface="Museo Sans 300"/>
            </a:endParaRPr>
          </a:p>
          <a:p>
            <a:pPr marL="362585" marR="1111885">
              <a:lnSpc>
                <a:spcPct val="105600"/>
              </a:lnSpc>
              <a:spcBef>
                <a:spcPts val="5"/>
              </a:spcBef>
            </a:pPr>
            <a:r>
              <a:rPr sz="1500" spc="-20" dirty="0">
                <a:solidFill>
                  <a:srgbClr val="FFFFFF"/>
                </a:solidFill>
                <a:latin typeface="Museo Sans 300"/>
                <a:cs typeface="Museo Sans 300"/>
              </a:rPr>
              <a:t>Individual</a:t>
            </a:r>
            <a:r>
              <a:rPr sz="1500" spc="-4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Museo Sans 300"/>
                <a:cs typeface="Museo Sans 300"/>
              </a:rPr>
              <a:t>subjects</a:t>
            </a:r>
            <a:r>
              <a:rPr sz="1500" spc="-4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500" dirty="0">
                <a:solidFill>
                  <a:srgbClr val="FFFFFF"/>
                </a:solidFill>
                <a:latin typeface="Museo Sans 300"/>
                <a:cs typeface="Museo Sans 300"/>
              </a:rPr>
              <a:t>may</a:t>
            </a:r>
            <a:r>
              <a:rPr sz="1500" spc="-4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Museo Sans 300"/>
                <a:cs typeface="Museo Sans 300"/>
              </a:rPr>
              <a:t>have </a:t>
            </a:r>
            <a:r>
              <a:rPr sz="1500" spc="-10" dirty="0">
                <a:solidFill>
                  <a:srgbClr val="FFFFFF"/>
                </a:solidFill>
                <a:latin typeface="Museo Sans 300"/>
                <a:cs typeface="Museo Sans 300"/>
              </a:rPr>
              <a:t>specific</a:t>
            </a:r>
            <a:r>
              <a:rPr sz="1500" spc="-5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500" dirty="0">
                <a:solidFill>
                  <a:srgbClr val="FFFFFF"/>
                </a:solidFill>
                <a:latin typeface="Museo Sans 300"/>
                <a:cs typeface="Museo Sans 300"/>
              </a:rPr>
              <a:t>and</a:t>
            </a:r>
            <a:r>
              <a:rPr sz="1500" spc="-5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Museo Sans 300"/>
                <a:cs typeface="Museo Sans 300"/>
              </a:rPr>
              <a:t>higher</a:t>
            </a:r>
            <a:r>
              <a:rPr sz="1500" spc="-5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Museo Sans 300"/>
                <a:cs typeface="Museo Sans 300"/>
              </a:rPr>
              <a:t>entry requirements.</a:t>
            </a:r>
            <a:endParaRPr sz="1500" dirty="0">
              <a:latin typeface="Museo Sans 300"/>
              <a:cs typeface="Museo Sans 30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AB5982-07D1-6BF4-6802-AF7DDD822B8A}"/>
              </a:ext>
            </a:extLst>
          </p:cNvPr>
          <p:cNvSpPr txBox="1"/>
          <p:nvPr/>
        </p:nvSpPr>
        <p:spPr>
          <a:xfrm>
            <a:off x="8340435" y="2209800"/>
            <a:ext cx="3519056" cy="2601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4490">
              <a:lnSpc>
                <a:spcPct val="100000"/>
              </a:lnSpc>
            </a:pPr>
            <a:r>
              <a:rPr lang="en-GB" sz="2000" b="1" dirty="0">
                <a:solidFill>
                  <a:srgbClr val="001740"/>
                </a:solidFill>
                <a:latin typeface="Museo Sans 700"/>
                <a:cs typeface="Museo Sans 700"/>
              </a:rPr>
              <a:t>Vocational</a:t>
            </a:r>
            <a:r>
              <a:rPr lang="en-GB" sz="2000" b="1" spc="-80" dirty="0">
                <a:solidFill>
                  <a:srgbClr val="001740"/>
                </a:solidFill>
                <a:latin typeface="Museo Sans 700"/>
                <a:cs typeface="Museo Sans 700"/>
              </a:rPr>
              <a:t> </a:t>
            </a:r>
            <a:r>
              <a:rPr lang="en-GB" sz="2000" b="1" spc="-10" dirty="0">
                <a:solidFill>
                  <a:srgbClr val="001740"/>
                </a:solidFill>
                <a:latin typeface="Museo Sans 700"/>
                <a:cs typeface="Museo Sans 700"/>
              </a:rPr>
              <a:t>Subjects:</a:t>
            </a:r>
            <a:endParaRPr lang="en-GB" sz="2000" dirty="0">
              <a:latin typeface="Museo Sans 700"/>
              <a:cs typeface="Museo Sans 700"/>
            </a:endParaRPr>
          </a:p>
          <a:p>
            <a:pPr marL="364490" marR="615950">
              <a:lnSpc>
                <a:spcPct val="105600"/>
              </a:lnSpc>
              <a:spcBef>
                <a:spcPts val="1700"/>
              </a:spcBef>
            </a:pPr>
            <a:r>
              <a:rPr lang="en-GB" sz="1500" dirty="0">
                <a:solidFill>
                  <a:srgbClr val="001740"/>
                </a:solidFill>
                <a:latin typeface="Museo Sans 300"/>
                <a:cs typeface="Museo Sans 300"/>
              </a:rPr>
              <a:t>A</a:t>
            </a:r>
            <a:r>
              <a:rPr lang="en-GB" sz="1500" spc="-6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lang="en-GB" sz="1500" spc="-20" dirty="0">
                <a:solidFill>
                  <a:srgbClr val="001740"/>
                </a:solidFill>
                <a:latin typeface="Museo Sans 300"/>
                <a:cs typeface="Museo Sans 300"/>
              </a:rPr>
              <a:t>minimum</a:t>
            </a:r>
            <a:r>
              <a:rPr lang="en-GB" sz="1500" spc="-6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lang="en-GB" sz="1500" dirty="0">
                <a:solidFill>
                  <a:srgbClr val="001740"/>
                </a:solidFill>
                <a:latin typeface="Museo Sans 300"/>
                <a:cs typeface="Museo Sans 300"/>
              </a:rPr>
              <a:t>of</a:t>
            </a:r>
            <a:r>
              <a:rPr lang="en-GB" sz="1500" spc="-6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lang="en-GB" sz="1500" dirty="0">
                <a:solidFill>
                  <a:srgbClr val="001740"/>
                </a:solidFill>
                <a:latin typeface="Museo Sans 300"/>
                <a:cs typeface="Museo Sans 300"/>
              </a:rPr>
              <a:t>five</a:t>
            </a:r>
            <a:r>
              <a:rPr lang="en-GB" sz="1500" spc="-5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lang="en-GB" sz="1500" spc="-10" dirty="0">
                <a:solidFill>
                  <a:srgbClr val="001740"/>
                </a:solidFill>
                <a:latin typeface="Museo Sans 300"/>
                <a:cs typeface="Museo Sans 300"/>
              </a:rPr>
              <a:t>GCSEs</a:t>
            </a:r>
            <a:r>
              <a:rPr lang="en-GB" sz="1500" spc="-6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lang="en-GB" sz="1500" dirty="0">
                <a:solidFill>
                  <a:srgbClr val="001740"/>
                </a:solidFill>
                <a:latin typeface="Museo Sans 300"/>
                <a:cs typeface="Museo Sans 300"/>
              </a:rPr>
              <a:t>at</a:t>
            </a:r>
            <a:r>
              <a:rPr lang="en-GB" sz="1500" spc="-6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lang="en-GB" sz="1500" spc="-10" dirty="0">
                <a:solidFill>
                  <a:srgbClr val="001740"/>
                </a:solidFill>
                <a:latin typeface="Museo Sans 300"/>
                <a:cs typeface="Museo Sans 300"/>
              </a:rPr>
              <a:t>grade </a:t>
            </a:r>
            <a:r>
              <a:rPr lang="en-GB" sz="1500" spc="-30" dirty="0">
                <a:solidFill>
                  <a:srgbClr val="001740"/>
                </a:solidFill>
                <a:latin typeface="Museo Sans 300"/>
                <a:cs typeface="Museo Sans 300"/>
              </a:rPr>
              <a:t>9-</a:t>
            </a:r>
            <a:r>
              <a:rPr lang="en-GB" sz="1500" dirty="0">
                <a:solidFill>
                  <a:srgbClr val="001740"/>
                </a:solidFill>
                <a:latin typeface="Museo Sans 300"/>
                <a:cs typeface="Museo Sans 300"/>
              </a:rPr>
              <a:t>4,</a:t>
            </a:r>
            <a:r>
              <a:rPr lang="en-GB" sz="1500" spc="-5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lang="en-GB" sz="1500" spc="-20" dirty="0">
                <a:solidFill>
                  <a:srgbClr val="001740"/>
                </a:solidFill>
                <a:latin typeface="Museo Sans 300"/>
                <a:cs typeface="Museo Sans 300"/>
              </a:rPr>
              <a:t>including</a:t>
            </a:r>
            <a:r>
              <a:rPr lang="en-GB" sz="1500" spc="-5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lang="en-GB" sz="1500" dirty="0">
                <a:solidFill>
                  <a:srgbClr val="001740"/>
                </a:solidFill>
                <a:latin typeface="Museo Sans 300"/>
                <a:cs typeface="Museo Sans 300"/>
              </a:rPr>
              <a:t>a</a:t>
            </a:r>
            <a:r>
              <a:rPr lang="en-GB" sz="1500" spc="-5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lang="en-GB" sz="1500" dirty="0">
                <a:solidFill>
                  <a:srgbClr val="001740"/>
                </a:solidFill>
                <a:latin typeface="Museo Sans 300"/>
                <a:cs typeface="Museo Sans 300"/>
              </a:rPr>
              <a:t>grade</a:t>
            </a:r>
            <a:r>
              <a:rPr lang="en-GB" sz="1500" spc="-5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lang="en-GB" sz="1500" dirty="0">
                <a:solidFill>
                  <a:srgbClr val="001740"/>
                </a:solidFill>
                <a:latin typeface="Museo Sans 300"/>
                <a:cs typeface="Museo Sans 300"/>
              </a:rPr>
              <a:t>4</a:t>
            </a:r>
            <a:r>
              <a:rPr lang="en-GB" sz="1500" spc="-5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lang="en-GB" sz="1500" dirty="0">
                <a:solidFill>
                  <a:srgbClr val="001740"/>
                </a:solidFill>
                <a:latin typeface="Museo Sans 300"/>
                <a:cs typeface="Museo Sans 300"/>
              </a:rPr>
              <a:t>in</a:t>
            </a:r>
            <a:r>
              <a:rPr lang="en-GB" sz="1500" spc="-5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lang="en-GB" sz="1500" spc="-20" dirty="0">
                <a:solidFill>
                  <a:srgbClr val="001740"/>
                </a:solidFill>
                <a:latin typeface="Museo Sans 300"/>
                <a:cs typeface="Museo Sans 300"/>
              </a:rPr>
              <a:t>GCSE English</a:t>
            </a:r>
            <a:r>
              <a:rPr lang="en-GB" sz="1500" spc="-3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lang="en-GB" sz="1500" spc="-10" dirty="0">
                <a:solidFill>
                  <a:srgbClr val="001740"/>
                </a:solidFill>
                <a:latin typeface="Museo Sans 300"/>
                <a:cs typeface="Museo Sans 300"/>
              </a:rPr>
              <a:t>Language.</a:t>
            </a:r>
            <a:endParaRPr lang="en-GB" sz="1500" dirty="0">
              <a:latin typeface="Museo Sans 300"/>
              <a:cs typeface="Museo Sans 300"/>
            </a:endParaRPr>
          </a:p>
          <a:p>
            <a:pPr>
              <a:lnSpc>
                <a:spcPct val="100000"/>
              </a:lnSpc>
              <a:spcBef>
                <a:spcPts val="380"/>
              </a:spcBef>
            </a:pPr>
            <a:endParaRPr lang="en-GB" sz="1500" dirty="0">
              <a:latin typeface="Museo Sans 300"/>
              <a:cs typeface="Museo Sans 300"/>
            </a:endParaRPr>
          </a:p>
          <a:p>
            <a:pPr marL="364490" marR="466725">
              <a:lnSpc>
                <a:spcPct val="105600"/>
              </a:lnSpc>
            </a:pPr>
            <a:r>
              <a:rPr lang="en-GB" sz="1500" spc="-20" dirty="0">
                <a:solidFill>
                  <a:srgbClr val="001740"/>
                </a:solidFill>
                <a:latin typeface="Museo Sans 300"/>
                <a:cs typeface="Museo Sans 300"/>
              </a:rPr>
              <a:t>Individual</a:t>
            </a:r>
            <a:r>
              <a:rPr lang="en-GB" sz="1500" spc="-5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lang="en-GB" sz="1500" spc="-20" dirty="0">
                <a:solidFill>
                  <a:srgbClr val="001740"/>
                </a:solidFill>
                <a:latin typeface="Museo Sans 300"/>
                <a:cs typeface="Museo Sans 300"/>
              </a:rPr>
              <a:t>subjects</a:t>
            </a:r>
            <a:r>
              <a:rPr lang="en-GB" sz="1500" spc="-5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lang="en-GB" sz="1500" dirty="0">
                <a:solidFill>
                  <a:srgbClr val="001740"/>
                </a:solidFill>
                <a:latin typeface="Museo Sans 300"/>
                <a:cs typeface="Museo Sans 300"/>
              </a:rPr>
              <a:t>have</a:t>
            </a:r>
            <a:r>
              <a:rPr lang="en-GB" sz="1500" spc="-5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lang="en-GB" sz="1500" spc="-10" dirty="0">
                <a:solidFill>
                  <a:srgbClr val="001740"/>
                </a:solidFill>
                <a:latin typeface="Museo Sans 300"/>
                <a:cs typeface="Museo Sans 300"/>
              </a:rPr>
              <a:t>specific</a:t>
            </a:r>
            <a:r>
              <a:rPr lang="en-GB" sz="1500" spc="-5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lang="en-GB" sz="1500" spc="-25" dirty="0">
                <a:solidFill>
                  <a:srgbClr val="001740"/>
                </a:solidFill>
                <a:latin typeface="Museo Sans 300"/>
                <a:cs typeface="Museo Sans 300"/>
              </a:rPr>
              <a:t>and </a:t>
            </a:r>
            <a:r>
              <a:rPr lang="en-GB" sz="1500" spc="-10" dirty="0">
                <a:solidFill>
                  <a:srgbClr val="001740"/>
                </a:solidFill>
                <a:latin typeface="Museo Sans 300"/>
                <a:cs typeface="Museo Sans 300"/>
              </a:rPr>
              <a:t>higher</a:t>
            </a:r>
            <a:r>
              <a:rPr lang="en-GB" sz="1500" spc="-7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lang="en-GB" sz="1500" dirty="0">
                <a:solidFill>
                  <a:srgbClr val="001740"/>
                </a:solidFill>
                <a:latin typeface="Museo Sans 300"/>
                <a:cs typeface="Museo Sans 300"/>
              </a:rPr>
              <a:t>entry</a:t>
            </a:r>
            <a:r>
              <a:rPr lang="en-GB" sz="1500" spc="-6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lang="en-GB" sz="1500" spc="-10" dirty="0">
                <a:solidFill>
                  <a:srgbClr val="001740"/>
                </a:solidFill>
                <a:latin typeface="Museo Sans 300"/>
                <a:cs typeface="Museo Sans 300"/>
              </a:rPr>
              <a:t>requirements.</a:t>
            </a:r>
            <a:endParaRPr lang="en-GB" sz="1500" dirty="0">
              <a:latin typeface="Museo Sans 300"/>
              <a:cs typeface="Museo Sans 300"/>
            </a:endParaRPr>
          </a:p>
        </p:txBody>
      </p:sp>
    </p:spTree>
    <p:extLst>
      <p:ext uri="{BB962C8B-B14F-4D97-AF65-F5344CB8AC3E}">
        <p14:creationId xmlns:p14="http://schemas.microsoft.com/office/powerpoint/2010/main" val="98964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EF4948-D8BD-142F-3A0C-36BA090E5E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23343"/>
            <a:ext cx="12192000" cy="6811314"/>
          </a:xfrm>
          <a:prstGeom prst="rect">
            <a:avLst/>
          </a:prstGeom>
        </p:spPr>
      </p:pic>
      <p:sp>
        <p:nvSpPr>
          <p:cNvPr id="2" name="object 35">
            <a:extLst>
              <a:ext uri="{FF2B5EF4-FFF2-40B4-BE49-F238E27FC236}">
                <a16:creationId xmlns:a16="http://schemas.microsoft.com/office/drawing/2014/main" id="{6AF4819D-9E99-0889-6F4E-6E2F38A91583}"/>
              </a:ext>
            </a:extLst>
          </p:cNvPr>
          <p:cNvSpPr txBox="1"/>
          <p:nvPr/>
        </p:nvSpPr>
        <p:spPr>
          <a:xfrm>
            <a:off x="645896" y="2691340"/>
            <a:ext cx="3528060" cy="5086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5600"/>
              </a:lnSpc>
              <a:spcBef>
                <a:spcPts val="100"/>
              </a:spcBef>
            </a:pPr>
            <a:r>
              <a:rPr sz="1500" dirty="0">
                <a:solidFill>
                  <a:srgbClr val="001740"/>
                </a:solidFill>
                <a:latin typeface="Museo Sans 300"/>
                <a:cs typeface="Museo Sans 300"/>
              </a:rPr>
              <a:t>At</a:t>
            </a:r>
            <a:r>
              <a:rPr sz="1500" spc="-5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500" dirty="0">
                <a:solidFill>
                  <a:srgbClr val="001740"/>
                </a:solidFill>
                <a:latin typeface="Museo Sans 300"/>
                <a:cs typeface="Museo Sans 300"/>
              </a:rPr>
              <a:t>B6</a:t>
            </a:r>
            <a:r>
              <a:rPr sz="1500" spc="-5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500" dirty="0">
                <a:solidFill>
                  <a:srgbClr val="001740"/>
                </a:solidFill>
                <a:latin typeface="Museo Sans 300"/>
                <a:cs typeface="Museo Sans 300"/>
              </a:rPr>
              <a:t>we</a:t>
            </a:r>
            <a:r>
              <a:rPr sz="1500" spc="-5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500" spc="-10" dirty="0">
                <a:solidFill>
                  <a:srgbClr val="001740"/>
                </a:solidFill>
                <a:latin typeface="Museo Sans 300"/>
                <a:cs typeface="Museo Sans 300"/>
              </a:rPr>
              <a:t>believe</a:t>
            </a:r>
            <a:r>
              <a:rPr sz="1500" spc="-5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500" dirty="0">
                <a:solidFill>
                  <a:srgbClr val="001740"/>
                </a:solidFill>
                <a:latin typeface="Museo Sans 300"/>
                <a:cs typeface="Museo Sans 300"/>
              </a:rPr>
              <a:t>in</a:t>
            </a:r>
            <a:r>
              <a:rPr sz="1500" spc="-5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500" spc="-20" dirty="0">
                <a:solidFill>
                  <a:srgbClr val="001740"/>
                </a:solidFill>
                <a:latin typeface="Museo Sans 300"/>
                <a:cs typeface="Museo Sans 300"/>
              </a:rPr>
              <a:t>developing</a:t>
            </a:r>
            <a:r>
              <a:rPr sz="1500" spc="-5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500" dirty="0">
                <a:solidFill>
                  <a:srgbClr val="001740"/>
                </a:solidFill>
                <a:latin typeface="Museo Sans 300"/>
                <a:cs typeface="Museo Sans 300"/>
              </a:rPr>
              <a:t>the</a:t>
            </a:r>
            <a:r>
              <a:rPr sz="1500" spc="-4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500" spc="-10" dirty="0">
                <a:solidFill>
                  <a:srgbClr val="001740"/>
                </a:solidFill>
                <a:latin typeface="Museo Sans 300"/>
                <a:cs typeface="Museo Sans 300"/>
              </a:rPr>
              <a:t>whole </a:t>
            </a:r>
            <a:r>
              <a:rPr sz="1500" spc="-20" dirty="0">
                <a:solidFill>
                  <a:srgbClr val="001740"/>
                </a:solidFill>
                <a:latin typeface="Museo Sans 300"/>
                <a:cs typeface="Museo Sans 300"/>
              </a:rPr>
              <a:t>person</a:t>
            </a:r>
            <a:r>
              <a:rPr sz="1500" spc="-6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500" dirty="0">
                <a:solidFill>
                  <a:srgbClr val="001740"/>
                </a:solidFill>
                <a:latin typeface="Museo Sans 300"/>
                <a:cs typeface="Museo Sans 300"/>
              </a:rPr>
              <a:t>not</a:t>
            </a:r>
            <a:r>
              <a:rPr sz="1500" spc="-6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500" dirty="0">
                <a:solidFill>
                  <a:srgbClr val="001740"/>
                </a:solidFill>
                <a:latin typeface="Museo Sans 300"/>
                <a:cs typeface="Museo Sans 300"/>
              </a:rPr>
              <a:t>just</a:t>
            </a:r>
            <a:r>
              <a:rPr sz="1500" spc="-6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500" spc="-10" dirty="0">
                <a:solidFill>
                  <a:srgbClr val="001740"/>
                </a:solidFill>
                <a:latin typeface="Museo Sans 300"/>
                <a:cs typeface="Museo Sans 300"/>
              </a:rPr>
              <a:t>your</a:t>
            </a:r>
            <a:r>
              <a:rPr sz="1500" spc="-6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500" spc="-10" dirty="0">
                <a:solidFill>
                  <a:srgbClr val="001740"/>
                </a:solidFill>
                <a:latin typeface="Museo Sans 300"/>
                <a:cs typeface="Museo Sans 300"/>
              </a:rPr>
              <a:t>academic</a:t>
            </a:r>
            <a:r>
              <a:rPr sz="1500" spc="-6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500" spc="-10" dirty="0">
                <a:solidFill>
                  <a:srgbClr val="001740"/>
                </a:solidFill>
                <a:latin typeface="Museo Sans 300"/>
                <a:cs typeface="Museo Sans 300"/>
              </a:rPr>
              <a:t>skills.</a:t>
            </a:r>
            <a:endParaRPr sz="1500" dirty="0">
              <a:latin typeface="Museo Sans 300"/>
              <a:cs typeface="Museo Sans 300"/>
            </a:endParaRPr>
          </a:p>
        </p:txBody>
      </p:sp>
      <p:sp>
        <p:nvSpPr>
          <p:cNvPr id="3" name="object 36">
            <a:extLst>
              <a:ext uri="{FF2B5EF4-FFF2-40B4-BE49-F238E27FC236}">
                <a16:creationId xmlns:a16="http://schemas.microsoft.com/office/drawing/2014/main" id="{7F89876F-5DC3-9293-67EA-E8D848B37F16}"/>
              </a:ext>
            </a:extLst>
          </p:cNvPr>
          <p:cNvSpPr txBox="1"/>
          <p:nvPr/>
        </p:nvSpPr>
        <p:spPr>
          <a:xfrm>
            <a:off x="645896" y="3433338"/>
            <a:ext cx="2334895" cy="544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399"/>
              </a:lnSpc>
              <a:spcBef>
                <a:spcPts val="100"/>
              </a:spcBef>
            </a:pPr>
            <a:r>
              <a:rPr sz="1500" spc="-40" dirty="0">
                <a:solidFill>
                  <a:srgbClr val="842990"/>
                </a:solidFill>
                <a:latin typeface="Museo Sans 300"/>
                <a:cs typeface="Museo Sans 300"/>
              </a:rPr>
              <a:t>Your</a:t>
            </a:r>
            <a:r>
              <a:rPr sz="1500" spc="-45" dirty="0">
                <a:solidFill>
                  <a:srgbClr val="842990"/>
                </a:solidFill>
                <a:latin typeface="Museo Sans 300"/>
                <a:cs typeface="Museo Sans 300"/>
              </a:rPr>
              <a:t> </a:t>
            </a:r>
            <a:r>
              <a:rPr sz="1500" spc="-20" dirty="0">
                <a:solidFill>
                  <a:srgbClr val="842990"/>
                </a:solidFill>
                <a:latin typeface="Museo Sans 300"/>
                <a:cs typeface="Museo Sans 300"/>
              </a:rPr>
              <a:t>bespoke</a:t>
            </a:r>
            <a:r>
              <a:rPr sz="1500" spc="-40" dirty="0">
                <a:solidFill>
                  <a:srgbClr val="842990"/>
                </a:solidFill>
                <a:latin typeface="Museo Sans 300"/>
                <a:cs typeface="Museo Sans 300"/>
              </a:rPr>
              <a:t> </a:t>
            </a:r>
            <a:r>
              <a:rPr sz="1500" spc="-10" dirty="0">
                <a:solidFill>
                  <a:srgbClr val="842990"/>
                </a:solidFill>
                <a:latin typeface="Museo Sans 300"/>
                <a:cs typeface="Museo Sans 300"/>
              </a:rPr>
              <a:t>study </a:t>
            </a:r>
            <a:r>
              <a:rPr sz="1500" spc="-25" dirty="0">
                <a:solidFill>
                  <a:srgbClr val="842990"/>
                </a:solidFill>
                <a:latin typeface="Museo Sans 300"/>
                <a:cs typeface="Museo Sans 300"/>
              </a:rPr>
              <a:t>programme</a:t>
            </a:r>
            <a:r>
              <a:rPr sz="1500" spc="-40" dirty="0">
                <a:solidFill>
                  <a:srgbClr val="842990"/>
                </a:solidFill>
                <a:latin typeface="Museo Sans 300"/>
                <a:cs typeface="Museo Sans 300"/>
              </a:rPr>
              <a:t> </a:t>
            </a:r>
            <a:r>
              <a:rPr sz="1500" dirty="0">
                <a:solidFill>
                  <a:srgbClr val="842990"/>
                </a:solidFill>
                <a:latin typeface="Museo Sans 300"/>
                <a:cs typeface="Museo Sans 300"/>
              </a:rPr>
              <a:t>at</a:t>
            </a:r>
            <a:r>
              <a:rPr sz="1500" spc="-35" dirty="0">
                <a:solidFill>
                  <a:srgbClr val="842990"/>
                </a:solidFill>
                <a:latin typeface="Museo Sans 300"/>
                <a:cs typeface="Museo Sans 300"/>
              </a:rPr>
              <a:t> </a:t>
            </a:r>
            <a:r>
              <a:rPr sz="1500" dirty="0">
                <a:solidFill>
                  <a:srgbClr val="842990"/>
                </a:solidFill>
                <a:latin typeface="Museo Sans 300"/>
                <a:cs typeface="Museo Sans 300"/>
              </a:rPr>
              <a:t>B6</a:t>
            </a:r>
            <a:r>
              <a:rPr sz="1500" spc="-40" dirty="0">
                <a:solidFill>
                  <a:srgbClr val="842990"/>
                </a:solidFill>
                <a:latin typeface="Museo Sans 300"/>
                <a:cs typeface="Museo Sans 300"/>
              </a:rPr>
              <a:t> </a:t>
            </a:r>
            <a:r>
              <a:rPr sz="1500" spc="-10" dirty="0">
                <a:solidFill>
                  <a:srgbClr val="842990"/>
                </a:solidFill>
                <a:latin typeface="Museo Sans 300"/>
                <a:cs typeface="Museo Sans 300"/>
              </a:rPr>
              <a:t>includes:</a:t>
            </a:r>
            <a:endParaRPr sz="1500">
              <a:latin typeface="Museo Sans 300"/>
              <a:cs typeface="Museo Sans 30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391B70-B128-61B9-8F94-D189EBBBF6B4}"/>
              </a:ext>
            </a:extLst>
          </p:cNvPr>
          <p:cNvSpPr txBox="1"/>
          <p:nvPr/>
        </p:nvSpPr>
        <p:spPr>
          <a:xfrm>
            <a:off x="645896" y="668203"/>
            <a:ext cx="77827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srgbClr val="851F84"/>
                </a:solidFill>
                <a:latin typeface="Museo Sans 900" panose="02000000000000000000" pitchFamily="2" charset="77"/>
              </a:rPr>
              <a:t>YOUR STUDY</a:t>
            </a:r>
          </a:p>
          <a:p>
            <a:r>
              <a:rPr lang="en-GB" sz="2500" b="1" dirty="0">
                <a:solidFill>
                  <a:srgbClr val="851F84"/>
                </a:solidFill>
                <a:latin typeface="Museo Sans 900" panose="02000000000000000000" pitchFamily="2" charset="77"/>
              </a:rPr>
              <a:t>PROGRAMME</a:t>
            </a:r>
          </a:p>
        </p:txBody>
      </p:sp>
    </p:spTree>
    <p:extLst>
      <p:ext uri="{BB962C8B-B14F-4D97-AF65-F5344CB8AC3E}">
        <p14:creationId xmlns:p14="http://schemas.microsoft.com/office/powerpoint/2010/main" val="3282768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DEA4269-199B-DAF4-3C0D-69F992B7AB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23638"/>
            <a:ext cx="12191998" cy="6811314"/>
          </a:xfrm>
          <a:prstGeom prst="rect">
            <a:avLst/>
          </a:prstGeom>
        </p:spPr>
      </p:pic>
      <p:sp>
        <p:nvSpPr>
          <p:cNvPr id="3" name="object 114">
            <a:extLst>
              <a:ext uri="{FF2B5EF4-FFF2-40B4-BE49-F238E27FC236}">
                <a16:creationId xmlns:a16="http://schemas.microsoft.com/office/drawing/2014/main" id="{C788F022-02AD-3884-1E55-B35C68745A7A}"/>
              </a:ext>
            </a:extLst>
          </p:cNvPr>
          <p:cNvSpPr txBox="1"/>
          <p:nvPr/>
        </p:nvSpPr>
        <p:spPr>
          <a:xfrm>
            <a:off x="645896" y="1224407"/>
            <a:ext cx="4133850" cy="157607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264160" indent="-251460">
              <a:lnSpc>
                <a:spcPct val="100000"/>
              </a:lnSpc>
              <a:spcBef>
                <a:spcPts val="620"/>
              </a:spcBef>
              <a:buChar char="•"/>
              <a:tabLst>
                <a:tab pos="264160" algn="l"/>
              </a:tabLst>
            </a:pPr>
            <a:r>
              <a:rPr sz="1600" dirty="0">
                <a:solidFill>
                  <a:srgbClr val="001740"/>
                </a:solidFill>
                <a:latin typeface="Museo Sans 300"/>
                <a:cs typeface="Museo Sans 300"/>
              </a:rPr>
              <a:t>1:1</a:t>
            </a:r>
            <a:r>
              <a:rPr sz="1600" spc="-9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600" spc="-20" dirty="0">
                <a:solidFill>
                  <a:srgbClr val="001740"/>
                </a:solidFill>
                <a:latin typeface="Museo Sans 300"/>
                <a:cs typeface="Museo Sans 300"/>
              </a:rPr>
              <a:t>advice</a:t>
            </a:r>
            <a:r>
              <a:rPr sz="1600" spc="-8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600" dirty="0">
                <a:solidFill>
                  <a:srgbClr val="001740"/>
                </a:solidFill>
                <a:latin typeface="Museo Sans 300"/>
                <a:cs typeface="Museo Sans 300"/>
              </a:rPr>
              <a:t>and</a:t>
            </a:r>
            <a:r>
              <a:rPr sz="1600" spc="-8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600" spc="-10" dirty="0">
                <a:solidFill>
                  <a:srgbClr val="001740"/>
                </a:solidFill>
                <a:latin typeface="Museo Sans 300"/>
                <a:cs typeface="Museo Sans 300"/>
              </a:rPr>
              <a:t>guidance</a:t>
            </a:r>
            <a:endParaRPr sz="1600" dirty="0">
              <a:latin typeface="Museo Sans 300"/>
              <a:cs typeface="Museo Sans 300"/>
            </a:endParaRPr>
          </a:p>
          <a:p>
            <a:pPr marL="264160" indent="-251460">
              <a:lnSpc>
                <a:spcPct val="100000"/>
              </a:lnSpc>
              <a:spcBef>
                <a:spcPts val="520"/>
              </a:spcBef>
              <a:buChar char="•"/>
              <a:tabLst>
                <a:tab pos="264160" algn="l"/>
              </a:tabLst>
            </a:pPr>
            <a:r>
              <a:rPr sz="1600" spc="-20" dirty="0">
                <a:solidFill>
                  <a:srgbClr val="001740"/>
                </a:solidFill>
                <a:latin typeface="Museo Sans 300"/>
                <a:cs typeface="Museo Sans 300"/>
              </a:rPr>
              <a:t>Work</a:t>
            </a:r>
            <a:r>
              <a:rPr sz="1600" spc="-8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600" spc="-10" dirty="0">
                <a:solidFill>
                  <a:srgbClr val="001740"/>
                </a:solidFill>
                <a:latin typeface="Museo Sans 300"/>
                <a:cs typeface="Museo Sans 300"/>
              </a:rPr>
              <a:t>experience</a:t>
            </a:r>
            <a:endParaRPr sz="1600" dirty="0">
              <a:latin typeface="Museo Sans 300"/>
              <a:cs typeface="Museo Sans 300"/>
            </a:endParaRPr>
          </a:p>
          <a:p>
            <a:pPr marL="264160" indent="-251460">
              <a:lnSpc>
                <a:spcPct val="100000"/>
              </a:lnSpc>
              <a:spcBef>
                <a:spcPts val="525"/>
              </a:spcBef>
              <a:buChar char="•"/>
              <a:tabLst>
                <a:tab pos="264160" algn="l"/>
              </a:tabLst>
            </a:pPr>
            <a:r>
              <a:rPr sz="1600" spc="-25" dirty="0">
                <a:solidFill>
                  <a:srgbClr val="001740"/>
                </a:solidFill>
                <a:latin typeface="Museo Sans 300"/>
                <a:cs typeface="Museo Sans 300"/>
              </a:rPr>
              <a:t>Careers</a:t>
            </a:r>
            <a:r>
              <a:rPr sz="1600" spc="-6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600" spc="-20" dirty="0">
                <a:solidFill>
                  <a:srgbClr val="001740"/>
                </a:solidFill>
                <a:latin typeface="Museo Sans 300"/>
                <a:cs typeface="Museo Sans 300"/>
              </a:rPr>
              <a:t>events</a:t>
            </a:r>
            <a:r>
              <a:rPr sz="1600" spc="-6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600" dirty="0">
                <a:solidFill>
                  <a:srgbClr val="001740"/>
                </a:solidFill>
                <a:latin typeface="Museo Sans 300"/>
                <a:cs typeface="Museo Sans 300"/>
              </a:rPr>
              <a:t>and</a:t>
            </a:r>
            <a:r>
              <a:rPr sz="1600" spc="-6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600" spc="-25" dirty="0">
                <a:solidFill>
                  <a:srgbClr val="001740"/>
                </a:solidFill>
                <a:latin typeface="Museo Sans 300"/>
                <a:cs typeface="Museo Sans 300"/>
              </a:rPr>
              <a:t>employer</a:t>
            </a:r>
            <a:r>
              <a:rPr sz="1600" spc="-6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600" spc="-10" dirty="0">
                <a:solidFill>
                  <a:srgbClr val="001740"/>
                </a:solidFill>
                <a:latin typeface="Museo Sans 300"/>
                <a:cs typeface="Museo Sans 300"/>
              </a:rPr>
              <a:t>engagement</a:t>
            </a:r>
            <a:endParaRPr sz="1600" dirty="0">
              <a:latin typeface="Museo Sans 300"/>
              <a:cs typeface="Museo Sans 300"/>
            </a:endParaRPr>
          </a:p>
          <a:p>
            <a:pPr marL="264160" indent="-251460">
              <a:lnSpc>
                <a:spcPct val="100000"/>
              </a:lnSpc>
              <a:spcBef>
                <a:spcPts val="520"/>
              </a:spcBef>
              <a:buChar char="•"/>
              <a:tabLst>
                <a:tab pos="264160" algn="l"/>
              </a:tabLst>
            </a:pPr>
            <a:r>
              <a:rPr sz="1600" spc="-30" dirty="0">
                <a:solidFill>
                  <a:srgbClr val="001740"/>
                </a:solidFill>
                <a:latin typeface="Museo Sans 300"/>
                <a:cs typeface="Museo Sans 300"/>
              </a:rPr>
              <a:t>Professional </a:t>
            </a:r>
            <a:r>
              <a:rPr sz="1600" spc="-25" dirty="0">
                <a:solidFill>
                  <a:srgbClr val="001740"/>
                </a:solidFill>
                <a:latin typeface="Museo Sans 300"/>
                <a:cs typeface="Museo Sans 300"/>
              </a:rPr>
              <a:t>Growth </a:t>
            </a:r>
            <a:r>
              <a:rPr sz="1600" spc="-10" dirty="0">
                <a:solidFill>
                  <a:srgbClr val="001740"/>
                </a:solidFill>
                <a:latin typeface="Museo Sans 300"/>
                <a:cs typeface="Museo Sans 300"/>
              </a:rPr>
              <a:t>Programme</a:t>
            </a:r>
            <a:endParaRPr sz="1600" dirty="0">
              <a:latin typeface="Museo Sans 300"/>
              <a:cs typeface="Museo Sans 300"/>
            </a:endParaRPr>
          </a:p>
          <a:p>
            <a:pPr marL="264160" indent="-251460">
              <a:lnSpc>
                <a:spcPct val="100000"/>
              </a:lnSpc>
              <a:spcBef>
                <a:spcPts val="520"/>
              </a:spcBef>
              <a:buChar char="•"/>
              <a:tabLst>
                <a:tab pos="264160" algn="l"/>
              </a:tabLst>
            </a:pPr>
            <a:r>
              <a:rPr sz="1600" spc="-25" dirty="0">
                <a:solidFill>
                  <a:srgbClr val="001740"/>
                </a:solidFill>
                <a:latin typeface="Museo Sans 300"/>
                <a:cs typeface="Museo Sans 300"/>
              </a:rPr>
              <a:t>Apprenticeship</a:t>
            </a:r>
            <a:r>
              <a:rPr sz="1600" spc="-3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600" spc="-10" dirty="0">
                <a:solidFill>
                  <a:srgbClr val="001740"/>
                </a:solidFill>
                <a:latin typeface="Museo Sans 300"/>
                <a:cs typeface="Museo Sans 300"/>
              </a:rPr>
              <a:t>academy</a:t>
            </a:r>
            <a:endParaRPr sz="1600" dirty="0">
              <a:latin typeface="Museo Sans 300"/>
              <a:cs typeface="Museo Sans 30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439FFA-F098-4C4D-A28A-84DC3ADA81D5}"/>
              </a:ext>
            </a:extLst>
          </p:cNvPr>
          <p:cNvSpPr txBox="1"/>
          <p:nvPr/>
        </p:nvSpPr>
        <p:spPr>
          <a:xfrm>
            <a:off x="578426" y="595051"/>
            <a:ext cx="778279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srgbClr val="851F84"/>
                </a:solidFill>
                <a:latin typeface="Museo Sans 900" panose="02000000000000000000" pitchFamily="2" charset="77"/>
              </a:rPr>
              <a:t>CAREERS AT B6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13CE6A-A43C-47B2-A212-CBEB218ACE9E}"/>
              </a:ext>
            </a:extLst>
          </p:cNvPr>
          <p:cNvSpPr txBox="1"/>
          <p:nvPr/>
        </p:nvSpPr>
        <p:spPr>
          <a:xfrm>
            <a:off x="578426" y="3710390"/>
            <a:ext cx="77827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srgbClr val="851F84"/>
                </a:solidFill>
                <a:latin typeface="Museo Sans 900" panose="02000000000000000000" pitchFamily="2" charset="77"/>
              </a:rPr>
              <a:t>AWARD WINNING</a:t>
            </a:r>
          </a:p>
          <a:p>
            <a:r>
              <a:rPr lang="en-GB" sz="2500" b="1" dirty="0">
                <a:solidFill>
                  <a:srgbClr val="851F84"/>
                </a:solidFill>
                <a:latin typeface="Museo Sans 900" panose="02000000000000000000" pitchFamily="2" charset="77"/>
              </a:rPr>
              <a:t>CAREERS TEAM</a:t>
            </a:r>
          </a:p>
        </p:txBody>
      </p:sp>
    </p:spTree>
    <p:extLst>
      <p:ext uri="{BB962C8B-B14F-4D97-AF65-F5344CB8AC3E}">
        <p14:creationId xmlns:p14="http://schemas.microsoft.com/office/powerpoint/2010/main" val="1027696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42122C2-D5C8-79F5-38ED-186295B876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23343"/>
            <a:ext cx="12192000" cy="6811314"/>
          </a:xfrm>
          <a:prstGeom prst="rect">
            <a:avLst/>
          </a:prstGeom>
        </p:spPr>
      </p:pic>
      <p:sp>
        <p:nvSpPr>
          <p:cNvPr id="2" name="object 4">
            <a:extLst>
              <a:ext uri="{FF2B5EF4-FFF2-40B4-BE49-F238E27FC236}">
                <a16:creationId xmlns:a16="http://schemas.microsoft.com/office/drawing/2014/main" id="{0EEC6361-3E3C-5A32-F8E2-4E5183ECAEEF}"/>
              </a:ext>
            </a:extLst>
          </p:cNvPr>
          <p:cNvSpPr txBox="1"/>
          <p:nvPr/>
        </p:nvSpPr>
        <p:spPr>
          <a:xfrm>
            <a:off x="645896" y="1298504"/>
            <a:ext cx="427672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FFFFFF"/>
                </a:solidFill>
                <a:latin typeface="Museo Sans 500"/>
                <a:cs typeface="Museo Sans 500"/>
              </a:rPr>
              <a:t>POPULAR</a:t>
            </a:r>
            <a:r>
              <a:rPr sz="1600" spc="-15" dirty="0">
                <a:solidFill>
                  <a:srgbClr val="FFFFFF"/>
                </a:solidFill>
                <a:latin typeface="Museo Sans 500"/>
                <a:cs typeface="Museo Sans 500"/>
              </a:rPr>
              <a:t> </a:t>
            </a:r>
            <a:r>
              <a:rPr sz="1600" dirty="0">
                <a:solidFill>
                  <a:srgbClr val="FFFFFF"/>
                </a:solidFill>
                <a:latin typeface="Museo Sans 500"/>
                <a:cs typeface="Museo Sans 500"/>
              </a:rPr>
              <a:t>ENRICHMENT</a:t>
            </a:r>
            <a:r>
              <a:rPr sz="1600" spc="-15" dirty="0">
                <a:solidFill>
                  <a:srgbClr val="FFFFFF"/>
                </a:solidFill>
                <a:latin typeface="Museo Sans 500"/>
                <a:cs typeface="Museo Sans 500"/>
              </a:rPr>
              <a:t> </a:t>
            </a:r>
            <a:r>
              <a:rPr sz="1600" dirty="0">
                <a:solidFill>
                  <a:srgbClr val="FFFFFF"/>
                </a:solidFill>
                <a:latin typeface="Museo Sans 500"/>
                <a:cs typeface="Museo Sans 500"/>
              </a:rPr>
              <a:t>CHOICES</a:t>
            </a:r>
            <a:r>
              <a:rPr sz="1600" spc="-10" dirty="0">
                <a:solidFill>
                  <a:srgbClr val="FFFFFF"/>
                </a:solidFill>
                <a:latin typeface="Museo Sans 500"/>
                <a:cs typeface="Museo Sans 500"/>
              </a:rPr>
              <a:t> INCLUDE:</a:t>
            </a:r>
            <a:endParaRPr sz="1600" dirty="0">
              <a:latin typeface="Museo Sans 500"/>
              <a:cs typeface="Museo Sans 500"/>
            </a:endParaRP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DE79636D-D540-D1EA-B864-70ABE02A2B38}"/>
              </a:ext>
            </a:extLst>
          </p:cNvPr>
          <p:cNvSpPr txBox="1"/>
          <p:nvPr/>
        </p:nvSpPr>
        <p:spPr>
          <a:xfrm>
            <a:off x="689300" y="1896870"/>
            <a:ext cx="2281555" cy="3421449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93040" indent="-180340">
              <a:spcBef>
                <a:spcPts val="660"/>
              </a:spcBef>
              <a:buClr>
                <a:srgbClr val="C78FBF"/>
              </a:buClr>
              <a:buFontTx/>
              <a:buChar char="•"/>
              <a:tabLst>
                <a:tab pos="193040" algn="l"/>
              </a:tabLst>
            </a:pPr>
            <a:r>
              <a:rPr lang="en-GB" sz="1200" spc="-20" dirty="0">
                <a:solidFill>
                  <a:srgbClr val="FFFFFF"/>
                </a:solidFill>
                <a:latin typeface="Museo Sans 300"/>
                <a:cs typeface="Museo Sans 300"/>
              </a:rPr>
              <a:t>Aspiring</a:t>
            </a:r>
            <a:r>
              <a:rPr lang="en-GB" sz="1200" spc="-4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lang="en-GB" sz="1200" dirty="0">
                <a:solidFill>
                  <a:srgbClr val="FFFFFF"/>
                </a:solidFill>
                <a:latin typeface="Museo Sans 300"/>
                <a:cs typeface="Museo Sans 300"/>
              </a:rPr>
              <a:t>to</a:t>
            </a:r>
            <a:r>
              <a:rPr lang="en-GB" sz="1200" spc="-4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lang="en-GB" sz="1200" spc="-10" dirty="0">
                <a:solidFill>
                  <a:srgbClr val="FFFFFF"/>
                </a:solidFill>
                <a:latin typeface="Museo Sans 300"/>
                <a:cs typeface="Museo Sans 300"/>
              </a:rPr>
              <a:t>STEM</a:t>
            </a:r>
            <a:r>
              <a:rPr lang="en-GB" sz="1200" spc="-4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lang="en-GB" sz="1200" spc="-20" dirty="0">
                <a:solidFill>
                  <a:srgbClr val="FFFFFF"/>
                </a:solidFill>
                <a:latin typeface="Museo Sans 300"/>
                <a:cs typeface="Museo Sans 300"/>
              </a:rPr>
              <a:t>Group</a:t>
            </a:r>
            <a:endParaRPr lang="en-GB" sz="1200" spc="-10" dirty="0">
              <a:solidFill>
                <a:srgbClr val="FFFFFF"/>
              </a:solidFill>
              <a:latin typeface="Museo Sans 300"/>
              <a:cs typeface="Museo Sans 300"/>
            </a:endParaRPr>
          </a:p>
          <a:p>
            <a:pPr marL="193040" indent="-180340">
              <a:lnSpc>
                <a:spcPct val="100000"/>
              </a:lnSpc>
              <a:spcBef>
                <a:spcPts val="660"/>
              </a:spcBef>
              <a:buClr>
                <a:srgbClr val="C78FBF"/>
              </a:buClr>
              <a:buChar char="•"/>
              <a:tabLst>
                <a:tab pos="193040" algn="l"/>
              </a:tabLst>
            </a:pPr>
            <a:r>
              <a:rPr sz="1200" spc="-10" dirty="0">
                <a:solidFill>
                  <a:srgbClr val="FFFFFF"/>
                </a:solidFill>
                <a:latin typeface="Museo Sans 300"/>
                <a:cs typeface="Museo Sans 300"/>
              </a:rPr>
              <a:t>Boys</a:t>
            </a:r>
            <a:r>
              <a:rPr sz="1200" spc="-5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200" dirty="0">
                <a:solidFill>
                  <a:srgbClr val="FFFFFF"/>
                </a:solidFill>
                <a:latin typeface="Museo Sans 300"/>
                <a:cs typeface="Museo Sans 300"/>
              </a:rPr>
              <a:t>&amp;</a:t>
            </a:r>
            <a:r>
              <a:rPr sz="1200" spc="-5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useo Sans 300"/>
                <a:cs typeface="Museo Sans 300"/>
              </a:rPr>
              <a:t>Girls</a:t>
            </a:r>
            <a:r>
              <a:rPr sz="1200" spc="-5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useo Sans 300"/>
                <a:cs typeface="Museo Sans 300"/>
              </a:rPr>
              <a:t>Football</a:t>
            </a:r>
            <a:endParaRPr sz="1200" dirty="0">
              <a:latin typeface="Museo Sans 300"/>
              <a:cs typeface="Museo Sans 300"/>
            </a:endParaRPr>
          </a:p>
          <a:p>
            <a:pPr marL="193040" indent="-180340">
              <a:lnSpc>
                <a:spcPct val="100000"/>
              </a:lnSpc>
              <a:spcBef>
                <a:spcPts val="560"/>
              </a:spcBef>
              <a:buClr>
                <a:srgbClr val="C78FBF"/>
              </a:buClr>
              <a:buChar char="•"/>
              <a:tabLst>
                <a:tab pos="193040" algn="l"/>
              </a:tabLst>
            </a:pPr>
            <a:r>
              <a:rPr sz="1200" spc="-10" dirty="0">
                <a:solidFill>
                  <a:srgbClr val="FFFFFF"/>
                </a:solidFill>
                <a:latin typeface="Museo Sans 300"/>
                <a:cs typeface="Museo Sans 300"/>
              </a:rPr>
              <a:t>Chess</a:t>
            </a:r>
            <a:r>
              <a:rPr sz="1200" spc="-7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Museo Sans 300"/>
                <a:cs typeface="Museo Sans 300"/>
              </a:rPr>
              <a:t>Club</a:t>
            </a:r>
            <a:endParaRPr sz="1200" dirty="0">
              <a:latin typeface="Museo Sans 300"/>
              <a:cs typeface="Museo Sans 300"/>
            </a:endParaRPr>
          </a:p>
          <a:p>
            <a:pPr marL="193040" indent="-180340">
              <a:lnSpc>
                <a:spcPct val="100000"/>
              </a:lnSpc>
              <a:spcBef>
                <a:spcPts val="560"/>
              </a:spcBef>
              <a:buClr>
                <a:srgbClr val="C78FBF"/>
              </a:buClr>
              <a:buChar char="•"/>
              <a:tabLst>
                <a:tab pos="193040" algn="l"/>
              </a:tabLst>
            </a:pPr>
            <a:r>
              <a:rPr sz="1200" spc="-20" dirty="0">
                <a:solidFill>
                  <a:srgbClr val="FFFFFF"/>
                </a:solidFill>
                <a:latin typeface="Museo Sans 300"/>
                <a:cs typeface="Museo Sans 300"/>
              </a:rPr>
              <a:t>College Band</a:t>
            </a:r>
            <a:endParaRPr sz="1200" dirty="0">
              <a:latin typeface="Museo Sans 300"/>
              <a:cs typeface="Museo Sans 300"/>
            </a:endParaRPr>
          </a:p>
          <a:p>
            <a:pPr marL="193040" indent="-180340">
              <a:lnSpc>
                <a:spcPct val="100000"/>
              </a:lnSpc>
              <a:spcBef>
                <a:spcPts val="560"/>
              </a:spcBef>
              <a:buClr>
                <a:srgbClr val="C78FBF"/>
              </a:buClr>
              <a:buChar char="•"/>
              <a:tabLst>
                <a:tab pos="193040" algn="l"/>
              </a:tabLst>
            </a:pPr>
            <a:r>
              <a:rPr sz="1200" spc="-20" dirty="0">
                <a:solidFill>
                  <a:srgbClr val="FFFFFF"/>
                </a:solidFill>
                <a:latin typeface="Museo Sans 300"/>
                <a:cs typeface="Museo Sans 300"/>
              </a:rPr>
              <a:t>Debating</a:t>
            </a:r>
            <a:r>
              <a:rPr sz="1200" spc="-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useo Sans 300"/>
                <a:cs typeface="Museo Sans 300"/>
              </a:rPr>
              <a:t>Society</a:t>
            </a:r>
            <a:endParaRPr sz="1200" dirty="0">
              <a:latin typeface="Museo Sans 300"/>
              <a:cs typeface="Museo Sans 300"/>
            </a:endParaRPr>
          </a:p>
          <a:p>
            <a:pPr marL="193040" indent="-180340">
              <a:lnSpc>
                <a:spcPct val="100000"/>
              </a:lnSpc>
              <a:spcBef>
                <a:spcPts val="560"/>
              </a:spcBef>
              <a:buClr>
                <a:srgbClr val="C78FBF"/>
              </a:buClr>
              <a:buChar char="•"/>
              <a:tabLst>
                <a:tab pos="193040" algn="l"/>
              </a:tabLst>
            </a:pPr>
            <a:r>
              <a:rPr sz="1200" spc="-10" dirty="0">
                <a:solidFill>
                  <a:srgbClr val="FFFFFF"/>
                </a:solidFill>
                <a:latin typeface="Museo Sans 300"/>
                <a:cs typeface="Museo Sans 300"/>
              </a:rPr>
              <a:t>Driving</a:t>
            </a:r>
            <a:r>
              <a:rPr sz="1200" spc="-4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useo Sans 300"/>
                <a:cs typeface="Museo Sans 300"/>
              </a:rPr>
              <a:t>Theory</a:t>
            </a:r>
            <a:endParaRPr sz="1200" dirty="0">
              <a:latin typeface="Museo Sans 300"/>
              <a:cs typeface="Museo Sans 300"/>
            </a:endParaRPr>
          </a:p>
          <a:p>
            <a:pPr marL="193040" indent="-180340">
              <a:lnSpc>
                <a:spcPct val="100000"/>
              </a:lnSpc>
              <a:spcBef>
                <a:spcPts val="560"/>
              </a:spcBef>
              <a:buClr>
                <a:srgbClr val="C78FBF"/>
              </a:buClr>
              <a:buChar char="•"/>
              <a:tabLst>
                <a:tab pos="193040" algn="l"/>
              </a:tabLst>
            </a:pPr>
            <a:r>
              <a:rPr sz="1200" spc="-10" dirty="0">
                <a:solidFill>
                  <a:srgbClr val="FFFFFF"/>
                </a:solidFill>
                <a:latin typeface="Museo Sans 300"/>
                <a:cs typeface="Museo Sans 300"/>
              </a:rPr>
              <a:t>Futures</a:t>
            </a:r>
            <a:r>
              <a:rPr sz="1200" spc="-7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useo Sans 300"/>
                <a:cs typeface="Museo Sans 300"/>
              </a:rPr>
              <a:t>Academy</a:t>
            </a:r>
            <a:endParaRPr sz="1200" dirty="0">
              <a:latin typeface="Museo Sans 300"/>
              <a:cs typeface="Museo Sans 300"/>
            </a:endParaRPr>
          </a:p>
          <a:p>
            <a:pPr marL="193040" indent="-180340">
              <a:lnSpc>
                <a:spcPct val="100000"/>
              </a:lnSpc>
              <a:spcBef>
                <a:spcPts val="560"/>
              </a:spcBef>
              <a:buClr>
                <a:srgbClr val="C78FBF"/>
              </a:buClr>
              <a:buChar char="•"/>
              <a:tabLst>
                <a:tab pos="193040" algn="l"/>
              </a:tabLst>
            </a:pPr>
            <a:r>
              <a:rPr sz="1200" spc="-20" dirty="0">
                <a:solidFill>
                  <a:srgbClr val="FFFFFF"/>
                </a:solidFill>
                <a:latin typeface="Museo Sans 300"/>
                <a:cs typeface="Museo Sans 300"/>
              </a:rPr>
              <a:t>Intelligence</a:t>
            </a:r>
            <a:r>
              <a:rPr sz="1200" spc="-3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200" dirty="0">
                <a:solidFill>
                  <a:srgbClr val="FFFFFF"/>
                </a:solidFill>
                <a:latin typeface="Museo Sans 300"/>
                <a:cs typeface="Museo Sans 300"/>
              </a:rPr>
              <a:t>&amp;</a:t>
            </a:r>
            <a:r>
              <a:rPr sz="1200" spc="-3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useo Sans 300"/>
                <a:cs typeface="Museo Sans 300"/>
              </a:rPr>
              <a:t>Security</a:t>
            </a:r>
            <a:r>
              <a:rPr sz="1200" spc="-3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useo Sans 300"/>
                <a:cs typeface="Museo Sans 300"/>
              </a:rPr>
              <a:t>Group</a:t>
            </a:r>
            <a:endParaRPr sz="1200" dirty="0">
              <a:latin typeface="Museo Sans 300"/>
              <a:cs typeface="Museo Sans 300"/>
            </a:endParaRPr>
          </a:p>
          <a:p>
            <a:pPr marL="193040" indent="-180340">
              <a:lnSpc>
                <a:spcPct val="100000"/>
              </a:lnSpc>
              <a:spcBef>
                <a:spcPts val="560"/>
              </a:spcBef>
              <a:buClr>
                <a:srgbClr val="C78FBF"/>
              </a:buClr>
              <a:buChar char="•"/>
              <a:tabLst>
                <a:tab pos="193040" algn="l"/>
              </a:tabLst>
            </a:pPr>
            <a:r>
              <a:rPr sz="1200" spc="-20" dirty="0">
                <a:solidFill>
                  <a:srgbClr val="FFFFFF"/>
                </a:solidFill>
                <a:latin typeface="Museo Sans 300"/>
                <a:cs typeface="Museo Sans 300"/>
              </a:rPr>
              <a:t>Japanese</a:t>
            </a:r>
            <a:r>
              <a:rPr sz="1200" spc="-2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Museo Sans 300"/>
                <a:cs typeface="Museo Sans 300"/>
              </a:rPr>
              <a:t>Club</a:t>
            </a:r>
            <a:endParaRPr sz="1200" dirty="0">
              <a:latin typeface="Museo Sans 300"/>
              <a:cs typeface="Museo Sans 300"/>
            </a:endParaRPr>
          </a:p>
          <a:p>
            <a:pPr marL="193040" indent="-180340">
              <a:lnSpc>
                <a:spcPct val="100000"/>
              </a:lnSpc>
              <a:spcBef>
                <a:spcPts val="560"/>
              </a:spcBef>
              <a:buClr>
                <a:srgbClr val="C78FBF"/>
              </a:buClr>
              <a:buChar char="•"/>
              <a:tabLst>
                <a:tab pos="193040" algn="l"/>
              </a:tabLst>
            </a:pPr>
            <a:r>
              <a:rPr sz="1200" spc="-10" dirty="0">
                <a:solidFill>
                  <a:srgbClr val="FFFFFF"/>
                </a:solidFill>
                <a:latin typeface="Museo Sans 300"/>
                <a:cs typeface="Museo Sans 300"/>
              </a:rPr>
              <a:t>Keep</a:t>
            </a:r>
            <a:r>
              <a:rPr sz="1200" spc="-4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Museo Sans 300"/>
                <a:cs typeface="Museo Sans 300"/>
              </a:rPr>
              <a:t>Bolton</a:t>
            </a:r>
            <a:r>
              <a:rPr sz="1200" spc="-4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Museo Sans 300"/>
                <a:cs typeface="Museo Sans 300"/>
              </a:rPr>
              <a:t>Tidy</a:t>
            </a:r>
            <a:endParaRPr sz="1200" dirty="0">
              <a:latin typeface="Museo Sans 300"/>
              <a:cs typeface="Museo Sans 300"/>
            </a:endParaRPr>
          </a:p>
          <a:p>
            <a:pPr marL="193040" indent="-180340">
              <a:lnSpc>
                <a:spcPct val="100000"/>
              </a:lnSpc>
              <a:spcBef>
                <a:spcPts val="560"/>
              </a:spcBef>
              <a:buClr>
                <a:srgbClr val="C78FBF"/>
              </a:buClr>
              <a:buChar char="•"/>
              <a:tabLst>
                <a:tab pos="193040" algn="l"/>
              </a:tabLst>
            </a:pPr>
            <a:r>
              <a:rPr sz="1200" dirty="0">
                <a:solidFill>
                  <a:srgbClr val="FFFFFF"/>
                </a:solidFill>
                <a:latin typeface="Museo Sans 300"/>
                <a:cs typeface="Museo Sans 300"/>
              </a:rPr>
              <a:t>Law</a:t>
            </a:r>
            <a:r>
              <a:rPr sz="1200" spc="-8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useo Sans 300"/>
                <a:cs typeface="Museo Sans 300"/>
              </a:rPr>
              <a:t>Society</a:t>
            </a:r>
            <a:endParaRPr sz="1200" dirty="0">
              <a:latin typeface="Museo Sans 300"/>
              <a:cs typeface="Museo Sans 300"/>
            </a:endParaRPr>
          </a:p>
          <a:p>
            <a:pPr marL="193040" indent="-180340">
              <a:lnSpc>
                <a:spcPct val="100000"/>
              </a:lnSpc>
              <a:spcBef>
                <a:spcPts val="565"/>
              </a:spcBef>
              <a:buClr>
                <a:srgbClr val="C78FBF"/>
              </a:buClr>
              <a:buChar char="•"/>
              <a:tabLst>
                <a:tab pos="193040" algn="l"/>
              </a:tabLst>
            </a:pPr>
            <a:r>
              <a:rPr sz="1200" spc="-10" dirty="0">
                <a:solidFill>
                  <a:srgbClr val="FFFFFF"/>
                </a:solidFill>
                <a:latin typeface="Museo Sans 300"/>
                <a:cs typeface="Museo Sans 300"/>
              </a:rPr>
              <a:t>Learner</a:t>
            </a:r>
            <a:r>
              <a:rPr sz="1200" spc="-4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Museo Sans 300"/>
                <a:cs typeface="Museo Sans 300"/>
              </a:rPr>
              <a:t>Voice</a:t>
            </a:r>
            <a:endParaRPr sz="1200" dirty="0">
              <a:latin typeface="Museo Sans 300"/>
              <a:cs typeface="Museo Sans 300"/>
            </a:endParaRPr>
          </a:p>
          <a:p>
            <a:pPr marL="193040" indent="-180340">
              <a:lnSpc>
                <a:spcPct val="100000"/>
              </a:lnSpc>
              <a:spcBef>
                <a:spcPts val="560"/>
              </a:spcBef>
              <a:buClr>
                <a:srgbClr val="C78FBF"/>
              </a:buClr>
              <a:buChar char="•"/>
              <a:tabLst>
                <a:tab pos="193040" algn="l"/>
              </a:tabLst>
            </a:pPr>
            <a:r>
              <a:rPr sz="1200" spc="-10" dirty="0">
                <a:solidFill>
                  <a:srgbClr val="FFFFFF"/>
                </a:solidFill>
                <a:latin typeface="Museo Sans 300"/>
                <a:cs typeface="Museo Sans 300"/>
              </a:rPr>
              <a:t>Level</a:t>
            </a:r>
            <a:r>
              <a:rPr sz="1200" spc="-6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200" dirty="0">
                <a:solidFill>
                  <a:srgbClr val="FFFFFF"/>
                </a:solidFill>
                <a:latin typeface="Museo Sans 300"/>
                <a:cs typeface="Museo Sans 300"/>
              </a:rPr>
              <a:t>2</a:t>
            </a:r>
            <a:r>
              <a:rPr sz="1200" spc="-5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200" dirty="0">
                <a:solidFill>
                  <a:srgbClr val="FFFFFF"/>
                </a:solidFill>
                <a:latin typeface="Museo Sans 300"/>
                <a:cs typeface="Museo Sans 300"/>
              </a:rPr>
              <a:t>Gym</a:t>
            </a:r>
            <a:r>
              <a:rPr sz="1200" spc="-6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useo Sans 300"/>
                <a:cs typeface="Museo Sans 300"/>
              </a:rPr>
              <a:t>Instructor</a:t>
            </a:r>
            <a:r>
              <a:rPr sz="1200" spc="-5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useo Sans 300"/>
                <a:cs typeface="Museo Sans 300"/>
              </a:rPr>
              <a:t>Course</a:t>
            </a:r>
            <a:endParaRPr sz="1200" dirty="0">
              <a:latin typeface="Museo Sans 300"/>
              <a:cs typeface="Museo Sans 300"/>
            </a:endParaRPr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9A35C408-D85B-4F4C-FA57-54AEBED6BA62}"/>
              </a:ext>
            </a:extLst>
          </p:cNvPr>
          <p:cNvSpPr txBox="1"/>
          <p:nvPr/>
        </p:nvSpPr>
        <p:spPr>
          <a:xfrm>
            <a:off x="3419241" y="1896870"/>
            <a:ext cx="2427605" cy="3074035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93040" indent="-180340">
              <a:lnSpc>
                <a:spcPct val="100000"/>
              </a:lnSpc>
              <a:spcBef>
                <a:spcPts val="660"/>
              </a:spcBef>
              <a:buClr>
                <a:srgbClr val="C78FBF"/>
              </a:buClr>
              <a:buChar char="•"/>
              <a:tabLst>
                <a:tab pos="193040" algn="l"/>
              </a:tabLst>
            </a:pPr>
            <a:r>
              <a:rPr sz="1200" spc="-20" dirty="0">
                <a:solidFill>
                  <a:srgbClr val="FFFFFF"/>
                </a:solidFill>
                <a:latin typeface="Museo Sans 300"/>
                <a:cs typeface="Museo Sans 300"/>
              </a:rPr>
              <a:t>Mental</a:t>
            </a:r>
            <a:r>
              <a:rPr sz="1200" spc="-2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Museo Sans 300"/>
                <a:cs typeface="Museo Sans 300"/>
              </a:rPr>
              <a:t>Health</a:t>
            </a:r>
            <a:r>
              <a:rPr sz="1200" spc="-2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useo Sans 300"/>
                <a:cs typeface="Museo Sans 300"/>
              </a:rPr>
              <a:t>First</a:t>
            </a:r>
            <a:r>
              <a:rPr sz="1200" spc="-2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useo Sans 300"/>
                <a:cs typeface="Museo Sans 300"/>
              </a:rPr>
              <a:t>Aiders</a:t>
            </a:r>
            <a:endParaRPr sz="1200">
              <a:latin typeface="Museo Sans 300"/>
              <a:cs typeface="Museo Sans 300"/>
            </a:endParaRPr>
          </a:p>
          <a:p>
            <a:pPr marL="193040" indent="-180340">
              <a:lnSpc>
                <a:spcPct val="100000"/>
              </a:lnSpc>
              <a:spcBef>
                <a:spcPts val="560"/>
              </a:spcBef>
              <a:buClr>
                <a:srgbClr val="C78FBF"/>
              </a:buClr>
              <a:buChar char="•"/>
              <a:tabLst>
                <a:tab pos="193040" algn="l"/>
              </a:tabLst>
            </a:pPr>
            <a:r>
              <a:rPr sz="1200" spc="-20" dirty="0">
                <a:solidFill>
                  <a:srgbClr val="FFFFFF"/>
                </a:solidFill>
                <a:latin typeface="Museo Sans 300"/>
                <a:cs typeface="Museo Sans 300"/>
              </a:rPr>
              <a:t>Performing</a:t>
            </a:r>
            <a:r>
              <a:rPr sz="1200" spc="-4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200" dirty="0">
                <a:solidFill>
                  <a:srgbClr val="FFFFFF"/>
                </a:solidFill>
                <a:latin typeface="Museo Sans 300"/>
                <a:cs typeface="Museo Sans 300"/>
              </a:rPr>
              <a:t>Arts</a:t>
            </a:r>
            <a:r>
              <a:rPr sz="1200" spc="-3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useo Sans 300"/>
                <a:cs typeface="Museo Sans 300"/>
              </a:rPr>
              <a:t>Academy</a:t>
            </a:r>
            <a:endParaRPr sz="1200">
              <a:latin typeface="Museo Sans 300"/>
              <a:cs typeface="Museo Sans 300"/>
            </a:endParaRPr>
          </a:p>
          <a:p>
            <a:pPr marL="193040" indent="-180340">
              <a:lnSpc>
                <a:spcPct val="100000"/>
              </a:lnSpc>
              <a:spcBef>
                <a:spcPts val="560"/>
              </a:spcBef>
              <a:buClr>
                <a:srgbClr val="C78FBF"/>
              </a:buClr>
              <a:buChar char="•"/>
              <a:tabLst>
                <a:tab pos="193040" algn="l"/>
              </a:tabLst>
            </a:pPr>
            <a:r>
              <a:rPr sz="1200" spc="-10" dirty="0">
                <a:solidFill>
                  <a:srgbClr val="FFFFFF"/>
                </a:solidFill>
                <a:latin typeface="Museo Sans 300"/>
                <a:cs typeface="Museo Sans 300"/>
              </a:rPr>
              <a:t>Podcasting</a:t>
            </a:r>
            <a:endParaRPr sz="1200">
              <a:latin typeface="Museo Sans 300"/>
              <a:cs typeface="Museo Sans 300"/>
            </a:endParaRPr>
          </a:p>
          <a:p>
            <a:pPr marL="193040" indent="-180340">
              <a:lnSpc>
                <a:spcPct val="100000"/>
              </a:lnSpc>
              <a:spcBef>
                <a:spcPts val="560"/>
              </a:spcBef>
              <a:buClr>
                <a:srgbClr val="C78FBF"/>
              </a:buClr>
              <a:buChar char="•"/>
              <a:tabLst>
                <a:tab pos="193040" algn="l"/>
              </a:tabLst>
            </a:pPr>
            <a:r>
              <a:rPr sz="1200" spc="-20" dirty="0">
                <a:solidFill>
                  <a:srgbClr val="FFFFFF"/>
                </a:solidFill>
                <a:latin typeface="Museo Sans 300"/>
                <a:cs typeface="Museo Sans 300"/>
              </a:rPr>
              <a:t>Pokémon Club</a:t>
            </a:r>
            <a:endParaRPr sz="1200">
              <a:latin typeface="Museo Sans 300"/>
              <a:cs typeface="Museo Sans 300"/>
            </a:endParaRPr>
          </a:p>
          <a:p>
            <a:pPr marL="193040" indent="-180340">
              <a:lnSpc>
                <a:spcPct val="100000"/>
              </a:lnSpc>
              <a:spcBef>
                <a:spcPts val="560"/>
              </a:spcBef>
              <a:buClr>
                <a:srgbClr val="C78FBF"/>
              </a:buClr>
              <a:buChar char="•"/>
              <a:tabLst>
                <a:tab pos="193040" algn="l"/>
              </a:tabLst>
            </a:pPr>
            <a:r>
              <a:rPr sz="1200" spc="-20" dirty="0">
                <a:solidFill>
                  <a:srgbClr val="FFFFFF"/>
                </a:solidFill>
                <a:latin typeface="Museo Sans 300"/>
                <a:cs typeface="Museo Sans 300"/>
              </a:rPr>
              <a:t>Policing</a:t>
            </a:r>
            <a:r>
              <a:rPr sz="1200" spc="-1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useo Sans 300"/>
                <a:cs typeface="Museo Sans 300"/>
              </a:rPr>
              <a:t>Academy</a:t>
            </a:r>
            <a:endParaRPr sz="1200">
              <a:latin typeface="Museo Sans 300"/>
              <a:cs typeface="Museo Sans 300"/>
            </a:endParaRPr>
          </a:p>
          <a:p>
            <a:pPr marL="193040" indent="-180340">
              <a:lnSpc>
                <a:spcPct val="100000"/>
              </a:lnSpc>
              <a:spcBef>
                <a:spcPts val="560"/>
              </a:spcBef>
              <a:buClr>
                <a:srgbClr val="C78FBF"/>
              </a:buClr>
              <a:buChar char="•"/>
              <a:tabLst>
                <a:tab pos="193040" algn="l"/>
              </a:tabLst>
            </a:pPr>
            <a:r>
              <a:rPr sz="1200" spc="-10" dirty="0">
                <a:solidFill>
                  <a:srgbClr val="FFFFFF"/>
                </a:solidFill>
                <a:latin typeface="Museo Sans 300"/>
                <a:cs typeface="Museo Sans 300"/>
              </a:rPr>
              <a:t>Primary</a:t>
            </a:r>
            <a:r>
              <a:rPr sz="1200" spc="-3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Museo Sans 300"/>
                <a:cs typeface="Museo Sans 300"/>
              </a:rPr>
              <a:t>School</a:t>
            </a:r>
            <a:r>
              <a:rPr sz="1200" spc="-3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Museo Sans 300"/>
                <a:cs typeface="Museo Sans 300"/>
              </a:rPr>
              <a:t>Reading</a:t>
            </a:r>
            <a:r>
              <a:rPr sz="1200" spc="-2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useo Sans 300"/>
                <a:cs typeface="Museo Sans 300"/>
              </a:rPr>
              <a:t>Scheme</a:t>
            </a:r>
            <a:endParaRPr sz="1200">
              <a:latin typeface="Museo Sans 300"/>
              <a:cs typeface="Museo Sans 300"/>
            </a:endParaRPr>
          </a:p>
          <a:p>
            <a:pPr marL="193040" indent="-180340">
              <a:lnSpc>
                <a:spcPct val="100000"/>
              </a:lnSpc>
              <a:spcBef>
                <a:spcPts val="560"/>
              </a:spcBef>
              <a:buClr>
                <a:srgbClr val="C78FBF"/>
              </a:buClr>
              <a:buChar char="•"/>
              <a:tabLst>
                <a:tab pos="193040" algn="l"/>
              </a:tabLst>
            </a:pPr>
            <a:r>
              <a:rPr sz="1200" spc="-20" dirty="0">
                <a:solidFill>
                  <a:srgbClr val="FFFFFF"/>
                </a:solidFill>
                <a:latin typeface="Museo Sans 300"/>
                <a:cs typeface="Museo Sans 300"/>
              </a:rPr>
              <a:t>Scrubbed</a:t>
            </a:r>
            <a:r>
              <a:rPr sz="1200" spc="-25" dirty="0">
                <a:solidFill>
                  <a:srgbClr val="FFFFFF"/>
                </a:solidFill>
                <a:latin typeface="Museo Sans 300"/>
                <a:cs typeface="Museo Sans 300"/>
              </a:rPr>
              <a:t> Up</a:t>
            </a:r>
            <a:endParaRPr sz="1200">
              <a:latin typeface="Museo Sans 300"/>
              <a:cs typeface="Museo Sans 300"/>
            </a:endParaRPr>
          </a:p>
          <a:p>
            <a:pPr marL="193040" indent="-180340">
              <a:lnSpc>
                <a:spcPct val="100000"/>
              </a:lnSpc>
              <a:spcBef>
                <a:spcPts val="560"/>
              </a:spcBef>
              <a:buClr>
                <a:srgbClr val="C78FBF"/>
              </a:buClr>
              <a:buChar char="•"/>
              <a:tabLst>
                <a:tab pos="193040" algn="l"/>
              </a:tabLst>
            </a:pPr>
            <a:r>
              <a:rPr sz="1200" spc="-10" dirty="0">
                <a:solidFill>
                  <a:srgbClr val="FFFFFF"/>
                </a:solidFill>
                <a:latin typeface="Museo Sans 300"/>
                <a:cs typeface="Museo Sans 300"/>
              </a:rPr>
              <a:t>Sign</a:t>
            </a:r>
            <a:r>
              <a:rPr sz="1200" spc="-5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useo Sans 300"/>
                <a:cs typeface="Museo Sans 300"/>
              </a:rPr>
              <a:t>Language</a:t>
            </a:r>
            <a:endParaRPr sz="1200">
              <a:latin typeface="Museo Sans 300"/>
              <a:cs typeface="Museo Sans 300"/>
            </a:endParaRPr>
          </a:p>
          <a:p>
            <a:pPr marL="193040" indent="-180340">
              <a:lnSpc>
                <a:spcPct val="100000"/>
              </a:lnSpc>
              <a:spcBef>
                <a:spcPts val="560"/>
              </a:spcBef>
              <a:buClr>
                <a:srgbClr val="C78FBF"/>
              </a:buClr>
              <a:buChar char="•"/>
              <a:tabLst>
                <a:tab pos="193040" algn="l"/>
              </a:tabLst>
            </a:pPr>
            <a:r>
              <a:rPr sz="1200" spc="-10" dirty="0">
                <a:solidFill>
                  <a:srgbClr val="FFFFFF"/>
                </a:solidFill>
                <a:latin typeface="Museo Sans 300"/>
                <a:cs typeface="Museo Sans 300"/>
              </a:rPr>
              <a:t>Sport</a:t>
            </a:r>
            <a:r>
              <a:rPr sz="1200" spc="-4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Museo Sans 300"/>
                <a:cs typeface="Museo Sans 300"/>
              </a:rPr>
              <a:t>Performance</a:t>
            </a:r>
            <a:r>
              <a:rPr sz="1200" spc="-3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useo Sans 300"/>
                <a:cs typeface="Museo Sans 300"/>
              </a:rPr>
              <a:t>Pathway</a:t>
            </a:r>
            <a:endParaRPr sz="1200">
              <a:latin typeface="Museo Sans 300"/>
              <a:cs typeface="Museo Sans 300"/>
            </a:endParaRPr>
          </a:p>
          <a:p>
            <a:pPr marL="193040" indent="-180340">
              <a:lnSpc>
                <a:spcPct val="100000"/>
              </a:lnSpc>
              <a:spcBef>
                <a:spcPts val="565"/>
              </a:spcBef>
              <a:buClr>
                <a:srgbClr val="C78FBF"/>
              </a:buClr>
              <a:buChar char="•"/>
              <a:tabLst>
                <a:tab pos="193040" algn="l"/>
              </a:tabLst>
            </a:pPr>
            <a:r>
              <a:rPr sz="1200" spc="-10" dirty="0">
                <a:solidFill>
                  <a:srgbClr val="FFFFFF"/>
                </a:solidFill>
                <a:latin typeface="Museo Sans 300"/>
                <a:cs typeface="Museo Sans 300"/>
              </a:rPr>
              <a:t>Student</a:t>
            </a:r>
            <a:r>
              <a:rPr sz="1200" spc="-4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Museo Sans 300"/>
                <a:cs typeface="Museo Sans 300"/>
              </a:rPr>
              <a:t>Leadership</a:t>
            </a:r>
            <a:r>
              <a:rPr sz="1200" spc="-4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useo Sans 300"/>
                <a:cs typeface="Museo Sans 300"/>
              </a:rPr>
              <a:t>Programmes</a:t>
            </a:r>
            <a:endParaRPr sz="1200">
              <a:latin typeface="Museo Sans 300"/>
              <a:cs typeface="Museo Sans 300"/>
            </a:endParaRPr>
          </a:p>
          <a:p>
            <a:pPr marL="193040" indent="-180340">
              <a:lnSpc>
                <a:spcPct val="100000"/>
              </a:lnSpc>
              <a:spcBef>
                <a:spcPts val="560"/>
              </a:spcBef>
              <a:buClr>
                <a:srgbClr val="C78FBF"/>
              </a:buClr>
              <a:buChar char="•"/>
              <a:tabLst>
                <a:tab pos="193040" algn="l"/>
              </a:tabLst>
            </a:pPr>
            <a:r>
              <a:rPr sz="1200" dirty="0">
                <a:solidFill>
                  <a:srgbClr val="FFFFFF"/>
                </a:solidFill>
                <a:latin typeface="Museo Sans 300"/>
                <a:cs typeface="Museo Sans 300"/>
              </a:rPr>
              <a:t>The</a:t>
            </a:r>
            <a:r>
              <a:rPr sz="1200" spc="-5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useo Sans 300"/>
                <a:cs typeface="Museo Sans 300"/>
              </a:rPr>
              <a:t>Green</a:t>
            </a:r>
            <a:r>
              <a:rPr sz="1200" spc="-5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Museo Sans 300"/>
                <a:cs typeface="Museo Sans 300"/>
              </a:rPr>
              <a:t>Club</a:t>
            </a:r>
            <a:endParaRPr sz="1200">
              <a:latin typeface="Museo Sans 300"/>
              <a:cs typeface="Museo Sans 300"/>
            </a:endParaRPr>
          </a:p>
          <a:p>
            <a:pPr marL="193040" indent="-180340">
              <a:lnSpc>
                <a:spcPct val="100000"/>
              </a:lnSpc>
              <a:spcBef>
                <a:spcPts val="560"/>
              </a:spcBef>
              <a:buClr>
                <a:srgbClr val="C78FBF"/>
              </a:buClr>
              <a:buChar char="•"/>
              <a:tabLst>
                <a:tab pos="193040" algn="l"/>
              </a:tabLst>
            </a:pPr>
            <a:r>
              <a:rPr sz="1200" spc="-25" dirty="0">
                <a:solidFill>
                  <a:srgbClr val="FFFFFF"/>
                </a:solidFill>
                <a:latin typeface="Museo Sans 300"/>
                <a:cs typeface="Museo Sans 300"/>
              </a:rPr>
              <a:t>Voluntary</a:t>
            </a:r>
            <a:r>
              <a:rPr sz="1200" spc="-1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Museo Sans 300"/>
                <a:cs typeface="Museo Sans 300"/>
              </a:rPr>
              <a:t>Service</a:t>
            </a:r>
            <a:r>
              <a:rPr sz="1200" spc="-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useo Sans 300"/>
                <a:cs typeface="Museo Sans 300"/>
              </a:rPr>
              <a:t>Award</a:t>
            </a:r>
            <a:endParaRPr sz="1200">
              <a:latin typeface="Museo Sans 300"/>
              <a:cs typeface="Museo Sans 30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A013CE-CC2A-4343-586B-D9564BA10EC6}"/>
              </a:ext>
            </a:extLst>
          </p:cNvPr>
          <p:cNvSpPr txBox="1"/>
          <p:nvPr/>
        </p:nvSpPr>
        <p:spPr>
          <a:xfrm>
            <a:off x="600596" y="678179"/>
            <a:ext cx="758467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C484BA"/>
                </a:solidFill>
                <a:latin typeface="Museo Sans 900" panose="02000000000000000000" pitchFamily="2" charset="77"/>
              </a:rPr>
              <a:t>ENRICHMENT</a:t>
            </a:r>
          </a:p>
        </p:txBody>
      </p:sp>
    </p:spTree>
    <p:extLst>
      <p:ext uri="{BB962C8B-B14F-4D97-AF65-F5344CB8AC3E}">
        <p14:creationId xmlns:p14="http://schemas.microsoft.com/office/powerpoint/2010/main" val="3421197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899235-16B3-D01F-E39B-7107CE5A5D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23343"/>
            <a:ext cx="12192000" cy="6811314"/>
          </a:xfrm>
          <a:prstGeom prst="rect">
            <a:avLst/>
          </a:prstGeom>
        </p:spPr>
      </p:pic>
      <p:sp>
        <p:nvSpPr>
          <p:cNvPr id="4" name="object 44">
            <a:extLst>
              <a:ext uri="{FF2B5EF4-FFF2-40B4-BE49-F238E27FC236}">
                <a16:creationId xmlns:a16="http://schemas.microsoft.com/office/drawing/2014/main" id="{09D0DDF8-495D-C35D-B1BF-21C553812813}"/>
              </a:ext>
            </a:extLst>
          </p:cNvPr>
          <p:cNvSpPr txBox="1"/>
          <p:nvPr/>
        </p:nvSpPr>
        <p:spPr>
          <a:xfrm>
            <a:off x="645896" y="1795888"/>
            <a:ext cx="3335020" cy="3139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3340">
              <a:lnSpc>
                <a:spcPct val="109000"/>
              </a:lnSpc>
              <a:spcBef>
                <a:spcPts val="100"/>
              </a:spcBef>
            </a:pPr>
            <a:r>
              <a:rPr sz="1300" dirty="0">
                <a:solidFill>
                  <a:srgbClr val="FFFFFF"/>
                </a:solidFill>
                <a:latin typeface="Museo Sans 500"/>
                <a:cs typeface="Museo Sans 500"/>
              </a:rPr>
              <a:t>Our</a:t>
            </a:r>
            <a:r>
              <a:rPr sz="1300" spc="-25" dirty="0">
                <a:solidFill>
                  <a:srgbClr val="FFFFFF"/>
                </a:solidFill>
                <a:latin typeface="Museo Sans 500"/>
                <a:cs typeface="Museo Sans 500"/>
              </a:rPr>
              <a:t> </a:t>
            </a:r>
            <a:r>
              <a:rPr sz="1300" dirty="0">
                <a:solidFill>
                  <a:srgbClr val="FFFFFF"/>
                </a:solidFill>
                <a:latin typeface="Museo Sans 500"/>
                <a:cs typeface="Museo Sans 500"/>
              </a:rPr>
              <a:t>Sports</a:t>
            </a:r>
            <a:r>
              <a:rPr sz="1300" spc="-25" dirty="0">
                <a:solidFill>
                  <a:srgbClr val="FFFFFF"/>
                </a:solidFill>
                <a:latin typeface="Museo Sans 500"/>
                <a:cs typeface="Museo Sans 500"/>
              </a:rPr>
              <a:t> </a:t>
            </a:r>
            <a:r>
              <a:rPr sz="1300" dirty="0">
                <a:solidFill>
                  <a:srgbClr val="FFFFFF"/>
                </a:solidFill>
                <a:latin typeface="Museo Sans 500"/>
                <a:cs typeface="Museo Sans 500"/>
              </a:rPr>
              <a:t>Academies</a:t>
            </a:r>
            <a:r>
              <a:rPr sz="1300" spc="-25" dirty="0">
                <a:solidFill>
                  <a:srgbClr val="FFFFFF"/>
                </a:solidFill>
                <a:latin typeface="Museo Sans 500"/>
                <a:cs typeface="Museo Sans 500"/>
              </a:rPr>
              <a:t> </a:t>
            </a:r>
            <a:r>
              <a:rPr sz="1300" dirty="0">
                <a:solidFill>
                  <a:srgbClr val="FFFFFF"/>
                </a:solidFill>
                <a:latin typeface="Museo Sans 500"/>
                <a:cs typeface="Museo Sans 500"/>
              </a:rPr>
              <a:t>offer</a:t>
            </a:r>
            <a:r>
              <a:rPr sz="1300" spc="-25" dirty="0">
                <a:solidFill>
                  <a:srgbClr val="FFFFFF"/>
                </a:solidFill>
                <a:latin typeface="Museo Sans 500"/>
                <a:cs typeface="Museo Sans 500"/>
              </a:rPr>
              <a:t> </a:t>
            </a:r>
            <a:r>
              <a:rPr sz="1300" dirty="0">
                <a:solidFill>
                  <a:srgbClr val="FFFFFF"/>
                </a:solidFill>
                <a:latin typeface="Museo Sans 500"/>
                <a:cs typeface="Museo Sans 500"/>
              </a:rPr>
              <a:t>you</a:t>
            </a:r>
            <a:r>
              <a:rPr sz="1300" spc="-25" dirty="0">
                <a:solidFill>
                  <a:srgbClr val="FFFFFF"/>
                </a:solidFill>
                <a:latin typeface="Museo Sans 500"/>
                <a:cs typeface="Museo Sans 500"/>
              </a:rPr>
              <a:t> </a:t>
            </a:r>
            <a:r>
              <a:rPr sz="1300" dirty="0">
                <a:solidFill>
                  <a:srgbClr val="FFFFFF"/>
                </a:solidFill>
                <a:latin typeface="Museo Sans 500"/>
                <a:cs typeface="Museo Sans 500"/>
              </a:rPr>
              <a:t>a</a:t>
            </a:r>
            <a:r>
              <a:rPr sz="1300" spc="-20" dirty="0">
                <a:solidFill>
                  <a:srgbClr val="FFFFFF"/>
                </a:solidFill>
                <a:latin typeface="Museo Sans 500"/>
                <a:cs typeface="Museo Sans 500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useo Sans 500"/>
                <a:cs typeface="Museo Sans 500"/>
              </a:rPr>
              <a:t>fantastic </a:t>
            </a:r>
            <a:r>
              <a:rPr sz="1300" dirty="0">
                <a:solidFill>
                  <a:srgbClr val="FFFFFF"/>
                </a:solidFill>
                <a:latin typeface="Museo Sans 500"/>
                <a:cs typeface="Museo Sans 500"/>
              </a:rPr>
              <a:t>opportunity</a:t>
            </a:r>
            <a:r>
              <a:rPr sz="1300" spc="-25" dirty="0">
                <a:solidFill>
                  <a:srgbClr val="FFFFFF"/>
                </a:solidFill>
                <a:latin typeface="Museo Sans 500"/>
                <a:cs typeface="Museo Sans 500"/>
              </a:rPr>
              <a:t> </a:t>
            </a:r>
            <a:r>
              <a:rPr sz="1300" dirty="0">
                <a:solidFill>
                  <a:srgbClr val="FFFFFF"/>
                </a:solidFill>
                <a:latin typeface="Museo Sans 500"/>
                <a:cs typeface="Museo Sans 500"/>
              </a:rPr>
              <a:t>to</a:t>
            </a:r>
            <a:r>
              <a:rPr sz="1300" spc="-20" dirty="0">
                <a:solidFill>
                  <a:srgbClr val="FFFFFF"/>
                </a:solidFill>
                <a:latin typeface="Museo Sans 500"/>
                <a:cs typeface="Museo Sans 500"/>
              </a:rPr>
              <a:t> </a:t>
            </a:r>
            <a:r>
              <a:rPr sz="1300" dirty="0">
                <a:solidFill>
                  <a:srgbClr val="FFFFFF"/>
                </a:solidFill>
                <a:latin typeface="Museo Sans 500"/>
                <a:cs typeface="Museo Sans 500"/>
              </a:rPr>
              <a:t>develop</a:t>
            </a:r>
            <a:r>
              <a:rPr sz="1300" spc="-20" dirty="0">
                <a:solidFill>
                  <a:srgbClr val="FFFFFF"/>
                </a:solidFill>
                <a:latin typeface="Museo Sans 500"/>
                <a:cs typeface="Museo Sans 500"/>
              </a:rPr>
              <a:t> </a:t>
            </a:r>
            <a:r>
              <a:rPr sz="1300" dirty="0">
                <a:solidFill>
                  <a:srgbClr val="FFFFFF"/>
                </a:solidFill>
                <a:latin typeface="Museo Sans 500"/>
                <a:cs typeface="Museo Sans 500"/>
              </a:rPr>
              <a:t>and</a:t>
            </a:r>
            <a:r>
              <a:rPr sz="1300" spc="-20" dirty="0">
                <a:solidFill>
                  <a:srgbClr val="FFFFFF"/>
                </a:solidFill>
                <a:latin typeface="Museo Sans 500"/>
                <a:cs typeface="Museo Sans 500"/>
              </a:rPr>
              <a:t> </a:t>
            </a:r>
            <a:r>
              <a:rPr sz="1300" dirty="0">
                <a:solidFill>
                  <a:srgbClr val="FFFFFF"/>
                </a:solidFill>
                <a:latin typeface="Museo Sans 500"/>
                <a:cs typeface="Museo Sans 500"/>
              </a:rPr>
              <a:t>excel</a:t>
            </a:r>
            <a:r>
              <a:rPr sz="1300" spc="-20" dirty="0">
                <a:solidFill>
                  <a:srgbClr val="FFFFFF"/>
                </a:solidFill>
                <a:latin typeface="Museo Sans 500"/>
                <a:cs typeface="Museo Sans 500"/>
              </a:rPr>
              <a:t> </a:t>
            </a:r>
            <a:r>
              <a:rPr sz="1300" dirty="0">
                <a:solidFill>
                  <a:srgbClr val="FFFFFF"/>
                </a:solidFill>
                <a:latin typeface="Museo Sans 500"/>
                <a:cs typeface="Museo Sans 500"/>
              </a:rPr>
              <a:t>in</a:t>
            </a:r>
            <a:r>
              <a:rPr sz="1300" spc="-20" dirty="0">
                <a:solidFill>
                  <a:srgbClr val="FFFFFF"/>
                </a:solidFill>
                <a:latin typeface="Museo Sans 500"/>
                <a:cs typeface="Museo Sans 500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useo Sans 500"/>
                <a:cs typeface="Museo Sans 500"/>
              </a:rPr>
              <a:t>elite </a:t>
            </a:r>
            <a:r>
              <a:rPr sz="1300" dirty="0">
                <a:solidFill>
                  <a:srgbClr val="FFFFFF"/>
                </a:solidFill>
                <a:latin typeface="Museo Sans 500"/>
                <a:cs typeface="Museo Sans 500"/>
              </a:rPr>
              <a:t>and</a:t>
            </a:r>
            <a:r>
              <a:rPr sz="1300" spc="-15" dirty="0">
                <a:solidFill>
                  <a:srgbClr val="FFFFFF"/>
                </a:solidFill>
                <a:latin typeface="Museo Sans 500"/>
                <a:cs typeface="Museo Sans 500"/>
              </a:rPr>
              <a:t> </a:t>
            </a:r>
            <a:r>
              <a:rPr sz="1300" dirty="0">
                <a:solidFill>
                  <a:srgbClr val="FFFFFF"/>
                </a:solidFill>
                <a:latin typeface="Museo Sans 500"/>
                <a:cs typeface="Museo Sans 500"/>
              </a:rPr>
              <a:t>competitive</a:t>
            </a:r>
            <a:r>
              <a:rPr sz="1300" spc="-10" dirty="0">
                <a:solidFill>
                  <a:srgbClr val="FFFFFF"/>
                </a:solidFill>
                <a:latin typeface="Museo Sans 500"/>
                <a:cs typeface="Museo Sans 500"/>
              </a:rPr>
              <a:t> sports.</a:t>
            </a:r>
            <a:endParaRPr sz="1300" dirty="0">
              <a:latin typeface="Museo Sans 500"/>
              <a:cs typeface="Museo Sans 500"/>
            </a:endParaRPr>
          </a:p>
          <a:p>
            <a:pPr>
              <a:lnSpc>
                <a:spcPct val="100000"/>
              </a:lnSpc>
              <a:spcBef>
                <a:spcPts val="1415"/>
              </a:spcBef>
            </a:pPr>
            <a:endParaRPr sz="1300" dirty="0">
              <a:latin typeface="Museo Sans 500"/>
              <a:cs typeface="Museo Sans 500"/>
            </a:endParaRPr>
          </a:p>
          <a:p>
            <a:pPr marL="12700" marR="1069340">
              <a:lnSpc>
                <a:spcPct val="109000"/>
              </a:lnSpc>
            </a:pPr>
            <a:r>
              <a:rPr sz="1300" b="1" dirty="0">
                <a:solidFill>
                  <a:srgbClr val="C78FBF"/>
                </a:solidFill>
                <a:latin typeface="Museo Sans 700"/>
                <a:cs typeface="Museo Sans 700"/>
              </a:rPr>
              <a:t>B6</a:t>
            </a:r>
            <a:r>
              <a:rPr sz="1300" b="1" spc="-30" dirty="0">
                <a:solidFill>
                  <a:srgbClr val="C78FBF"/>
                </a:solidFill>
                <a:latin typeface="Museo Sans 700"/>
                <a:cs typeface="Museo Sans 700"/>
              </a:rPr>
              <a:t> </a:t>
            </a:r>
            <a:r>
              <a:rPr sz="1300" b="1" dirty="0">
                <a:solidFill>
                  <a:srgbClr val="C78FBF"/>
                </a:solidFill>
                <a:latin typeface="Museo Sans 700"/>
                <a:cs typeface="Museo Sans 700"/>
              </a:rPr>
              <a:t>OFFERS</a:t>
            </a:r>
            <a:r>
              <a:rPr sz="1300" b="1" spc="-30" dirty="0">
                <a:solidFill>
                  <a:srgbClr val="C78FBF"/>
                </a:solidFill>
                <a:latin typeface="Museo Sans 700"/>
                <a:cs typeface="Museo Sans 700"/>
              </a:rPr>
              <a:t> </a:t>
            </a:r>
            <a:r>
              <a:rPr sz="1300" b="1" dirty="0">
                <a:solidFill>
                  <a:srgbClr val="C78FBF"/>
                </a:solidFill>
                <a:latin typeface="Museo Sans 700"/>
                <a:cs typeface="Museo Sans 700"/>
              </a:rPr>
              <a:t>THE</a:t>
            </a:r>
            <a:r>
              <a:rPr sz="1300" b="1" spc="-30" dirty="0">
                <a:solidFill>
                  <a:srgbClr val="C78FBF"/>
                </a:solidFill>
                <a:latin typeface="Museo Sans 700"/>
                <a:cs typeface="Museo Sans 700"/>
              </a:rPr>
              <a:t> </a:t>
            </a:r>
            <a:r>
              <a:rPr sz="1300" b="1" spc="-10" dirty="0">
                <a:solidFill>
                  <a:srgbClr val="C78FBF"/>
                </a:solidFill>
                <a:latin typeface="Museo Sans 700"/>
                <a:cs typeface="Museo Sans 700"/>
              </a:rPr>
              <a:t>FOLLOWING </a:t>
            </a:r>
            <a:r>
              <a:rPr sz="1300" b="1" dirty="0">
                <a:solidFill>
                  <a:srgbClr val="C78FBF"/>
                </a:solidFill>
                <a:latin typeface="Museo Sans 700"/>
                <a:cs typeface="Museo Sans 700"/>
              </a:rPr>
              <a:t>SPORTS</a:t>
            </a:r>
            <a:r>
              <a:rPr sz="1300" b="1" spc="-50" dirty="0">
                <a:solidFill>
                  <a:srgbClr val="C78FBF"/>
                </a:solidFill>
                <a:latin typeface="Museo Sans 700"/>
                <a:cs typeface="Museo Sans 700"/>
              </a:rPr>
              <a:t> </a:t>
            </a:r>
            <a:r>
              <a:rPr sz="1300" b="1" spc="-10" dirty="0">
                <a:solidFill>
                  <a:srgbClr val="C78FBF"/>
                </a:solidFill>
                <a:latin typeface="Museo Sans 700"/>
                <a:cs typeface="Museo Sans 700"/>
              </a:rPr>
              <a:t>ACADEMIES:</a:t>
            </a:r>
            <a:endParaRPr sz="1300" dirty="0">
              <a:latin typeface="Museo Sans 700"/>
              <a:cs typeface="Museo Sans 700"/>
            </a:endParaRPr>
          </a:p>
          <a:p>
            <a:pPr>
              <a:lnSpc>
                <a:spcPct val="100000"/>
              </a:lnSpc>
              <a:spcBef>
                <a:spcPts val="280"/>
              </a:spcBef>
            </a:pPr>
            <a:endParaRPr sz="1300" dirty="0">
              <a:latin typeface="Museo Sans 700"/>
              <a:cs typeface="Museo Sans 700"/>
            </a:endParaRPr>
          </a:p>
          <a:p>
            <a:pPr marL="192405" indent="-179705">
              <a:lnSpc>
                <a:spcPct val="100000"/>
              </a:lnSpc>
              <a:buClr>
                <a:srgbClr val="C78FBF"/>
              </a:buClr>
              <a:buChar char="•"/>
              <a:tabLst>
                <a:tab pos="192405" algn="l"/>
              </a:tabLst>
            </a:pPr>
            <a:r>
              <a:rPr sz="1300" dirty="0">
                <a:solidFill>
                  <a:srgbClr val="FFFFFF"/>
                </a:solidFill>
                <a:latin typeface="Museo Sans 300"/>
                <a:cs typeface="Museo Sans 300"/>
              </a:rPr>
              <a:t>Boys</a:t>
            </a:r>
            <a:r>
              <a:rPr sz="1300" spc="-2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00" dirty="0">
                <a:solidFill>
                  <a:srgbClr val="FFFFFF"/>
                </a:solidFill>
                <a:latin typeface="Museo Sans 300"/>
                <a:cs typeface="Museo Sans 300"/>
              </a:rPr>
              <a:t>and</a:t>
            </a:r>
            <a:r>
              <a:rPr sz="1300" spc="-2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00" dirty="0">
                <a:solidFill>
                  <a:srgbClr val="FFFFFF"/>
                </a:solidFill>
                <a:latin typeface="Museo Sans 300"/>
                <a:cs typeface="Museo Sans 300"/>
              </a:rPr>
              <a:t>Girls</a:t>
            </a:r>
            <a:r>
              <a:rPr sz="1300" spc="-1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useo Sans 300"/>
                <a:cs typeface="Museo Sans 300"/>
              </a:rPr>
              <a:t>Football</a:t>
            </a:r>
            <a:endParaRPr sz="1300" dirty="0">
              <a:latin typeface="Museo Sans 300"/>
              <a:cs typeface="Museo Sans 300"/>
            </a:endParaRPr>
          </a:p>
          <a:p>
            <a:pPr marL="192405" indent="-179705">
              <a:lnSpc>
                <a:spcPct val="100000"/>
              </a:lnSpc>
              <a:spcBef>
                <a:spcPts val="710"/>
              </a:spcBef>
              <a:buClr>
                <a:srgbClr val="C78FBF"/>
              </a:buClr>
              <a:buChar char="•"/>
              <a:tabLst>
                <a:tab pos="192405" algn="l"/>
              </a:tabLst>
            </a:pPr>
            <a:r>
              <a:rPr sz="1300" dirty="0">
                <a:solidFill>
                  <a:srgbClr val="FFFFFF"/>
                </a:solidFill>
                <a:latin typeface="Museo Sans 300"/>
                <a:cs typeface="Museo Sans 300"/>
              </a:rPr>
              <a:t>Boys</a:t>
            </a:r>
            <a:r>
              <a:rPr sz="1300" spc="-2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00" dirty="0">
                <a:solidFill>
                  <a:srgbClr val="FFFFFF"/>
                </a:solidFill>
                <a:latin typeface="Museo Sans 300"/>
                <a:cs typeface="Museo Sans 300"/>
              </a:rPr>
              <a:t>and</a:t>
            </a:r>
            <a:r>
              <a:rPr sz="1300" spc="-2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00" dirty="0">
                <a:solidFill>
                  <a:srgbClr val="FFFFFF"/>
                </a:solidFill>
                <a:latin typeface="Museo Sans 300"/>
                <a:cs typeface="Museo Sans 300"/>
              </a:rPr>
              <a:t>Girls</a:t>
            </a:r>
            <a:r>
              <a:rPr sz="1300" spc="-1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useo Sans 300"/>
                <a:cs typeface="Museo Sans 300"/>
              </a:rPr>
              <a:t>Cricket</a:t>
            </a:r>
            <a:endParaRPr sz="1300" dirty="0">
              <a:latin typeface="Museo Sans 300"/>
              <a:cs typeface="Museo Sans 300"/>
            </a:endParaRPr>
          </a:p>
          <a:p>
            <a:pPr marL="192405" marR="5080" indent="-180340">
              <a:lnSpc>
                <a:spcPct val="109000"/>
              </a:lnSpc>
              <a:spcBef>
                <a:spcPts val="565"/>
              </a:spcBef>
              <a:buClr>
                <a:srgbClr val="C78FBF"/>
              </a:buClr>
              <a:buChar char="•"/>
              <a:tabLst>
                <a:tab pos="192405" algn="l"/>
              </a:tabLst>
            </a:pPr>
            <a:r>
              <a:rPr sz="1300" dirty="0">
                <a:solidFill>
                  <a:srgbClr val="FFFFFF"/>
                </a:solidFill>
                <a:latin typeface="Museo Sans 300"/>
                <a:cs typeface="Museo Sans 300"/>
              </a:rPr>
              <a:t>Sport</a:t>
            </a:r>
            <a:r>
              <a:rPr sz="1300" spc="-3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00" dirty="0">
                <a:solidFill>
                  <a:srgbClr val="FFFFFF"/>
                </a:solidFill>
                <a:latin typeface="Museo Sans 300"/>
                <a:cs typeface="Museo Sans 300"/>
              </a:rPr>
              <a:t>Performance</a:t>
            </a:r>
            <a:r>
              <a:rPr sz="1300" spc="-2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00" dirty="0">
                <a:solidFill>
                  <a:srgbClr val="FFFFFF"/>
                </a:solidFill>
                <a:latin typeface="Museo Sans 300"/>
                <a:cs typeface="Museo Sans 300"/>
              </a:rPr>
              <a:t>Pathway</a:t>
            </a:r>
            <a:r>
              <a:rPr sz="1300" spc="-3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00" dirty="0">
                <a:solidFill>
                  <a:srgbClr val="FFFFFF"/>
                </a:solidFill>
                <a:latin typeface="Museo Sans 300"/>
                <a:cs typeface="Museo Sans 300"/>
              </a:rPr>
              <a:t>-</a:t>
            </a:r>
            <a:r>
              <a:rPr sz="1300" spc="-2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00" dirty="0">
                <a:solidFill>
                  <a:srgbClr val="FFFFFF"/>
                </a:solidFill>
                <a:latin typeface="Museo Sans 300"/>
                <a:cs typeface="Museo Sans 300"/>
              </a:rPr>
              <a:t>a</a:t>
            </a:r>
            <a:r>
              <a:rPr sz="1300" spc="-3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useo Sans 300"/>
                <a:cs typeface="Museo Sans 300"/>
              </a:rPr>
              <a:t>bespoke </a:t>
            </a:r>
            <a:r>
              <a:rPr sz="1300" dirty="0">
                <a:solidFill>
                  <a:srgbClr val="FFFFFF"/>
                </a:solidFill>
                <a:latin typeface="Museo Sans 300"/>
                <a:cs typeface="Museo Sans 300"/>
              </a:rPr>
              <a:t>training</a:t>
            </a:r>
            <a:r>
              <a:rPr sz="1300" spc="-5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00" dirty="0">
                <a:solidFill>
                  <a:srgbClr val="FFFFFF"/>
                </a:solidFill>
                <a:latin typeface="Museo Sans 300"/>
                <a:cs typeface="Museo Sans 300"/>
              </a:rPr>
              <a:t>and</a:t>
            </a:r>
            <a:r>
              <a:rPr sz="1300" spc="-5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00" dirty="0">
                <a:solidFill>
                  <a:srgbClr val="FFFFFF"/>
                </a:solidFill>
                <a:latin typeface="Museo Sans 300"/>
                <a:cs typeface="Museo Sans 300"/>
              </a:rPr>
              <a:t>development</a:t>
            </a:r>
            <a:r>
              <a:rPr sz="1300" spc="-4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00" dirty="0">
                <a:solidFill>
                  <a:srgbClr val="FFFFFF"/>
                </a:solidFill>
                <a:latin typeface="Museo Sans 300"/>
                <a:cs typeface="Museo Sans 300"/>
              </a:rPr>
              <a:t>programme</a:t>
            </a:r>
            <a:r>
              <a:rPr sz="1300" spc="-5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Museo Sans 300"/>
                <a:cs typeface="Museo Sans 300"/>
              </a:rPr>
              <a:t>for </a:t>
            </a:r>
            <a:r>
              <a:rPr sz="1300" dirty="0">
                <a:solidFill>
                  <a:srgbClr val="FFFFFF"/>
                </a:solidFill>
                <a:latin typeface="Museo Sans 300"/>
                <a:cs typeface="Museo Sans 300"/>
              </a:rPr>
              <a:t>young</a:t>
            </a:r>
            <a:r>
              <a:rPr sz="1300" spc="-3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00" dirty="0">
                <a:solidFill>
                  <a:srgbClr val="FFFFFF"/>
                </a:solidFill>
                <a:latin typeface="Museo Sans 300"/>
                <a:cs typeface="Museo Sans 300"/>
              </a:rPr>
              <a:t>athletes</a:t>
            </a:r>
            <a:r>
              <a:rPr sz="1300" spc="-3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00" dirty="0">
                <a:solidFill>
                  <a:srgbClr val="FFFFFF"/>
                </a:solidFill>
                <a:latin typeface="Museo Sans 300"/>
                <a:cs typeface="Museo Sans 300"/>
              </a:rPr>
              <a:t>who</a:t>
            </a:r>
            <a:r>
              <a:rPr sz="1300" spc="-3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00" dirty="0">
                <a:solidFill>
                  <a:srgbClr val="FFFFFF"/>
                </a:solidFill>
                <a:latin typeface="Museo Sans 300"/>
                <a:cs typeface="Museo Sans 300"/>
              </a:rPr>
              <a:t>compete</a:t>
            </a:r>
            <a:r>
              <a:rPr sz="1300" spc="-2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00" dirty="0">
                <a:solidFill>
                  <a:srgbClr val="FFFFFF"/>
                </a:solidFill>
                <a:latin typeface="Museo Sans 300"/>
                <a:cs typeface="Museo Sans 300"/>
              </a:rPr>
              <a:t>at</a:t>
            </a:r>
            <a:r>
              <a:rPr sz="1300" spc="-3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00" dirty="0">
                <a:solidFill>
                  <a:srgbClr val="FFFFFF"/>
                </a:solidFill>
                <a:latin typeface="Museo Sans 300"/>
                <a:cs typeface="Museo Sans 300"/>
              </a:rPr>
              <a:t>a</a:t>
            </a:r>
            <a:r>
              <a:rPr sz="1300" spc="-3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useo Sans 300"/>
                <a:cs typeface="Museo Sans 300"/>
              </a:rPr>
              <a:t>high </a:t>
            </a:r>
            <a:r>
              <a:rPr sz="1300" dirty="0">
                <a:solidFill>
                  <a:srgbClr val="FFFFFF"/>
                </a:solidFill>
                <a:latin typeface="Museo Sans 300"/>
                <a:cs typeface="Museo Sans 300"/>
              </a:rPr>
              <a:t>level</a:t>
            </a:r>
            <a:r>
              <a:rPr sz="1300" spc="-2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00" dirty="0">
                <a:solidFill>
                  <a:srgbClr val="FFFFFF"/>
                </a:solidFill>
                <a:latin typeface="Museo Sans 300"/>
                <a:cs typeface="Museo Sans 300"/>
              </a:rPr>
              <a:t>in</a:t>
            </a:r>
            <a:r>
              <a:rPr sz="1300" spc="-2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00" dirty="0">
                <a:solidFill>
                  <a:srgbClr val="FFFFFF"/>
                </a:solidFill>
                <a:latin typeface="Museo Sans 300"/>
                <a:cs typeface="Museo Sans 300"/>
              </a:rPr>
              <a:t>any</a:t>
            </a:r>
            <a:r>
              <a:rPr sz="1300" spc="-2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useo Sans 300"/>
                <a:cs typeface="Museo Sans 300"/>
              </a:rPr>
              <a:t>sport.</a:t>
            </a:r>
            <a:endParaRPr sz="1300" dirty="0">
              <a:latin typeface="Museo Sans 300"/>
              <a:cs typeface="Museo Sans 30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18C212-0DFC-9650-DF52-9309774BBCC5}"/>
              </a:ext>
            </a:extLst>
          </p:cNvPr>
          <p:cNvSpPr txBox="1"/>
          <p:nvPr/>
        </p:nvSpPr>
        <p:spPr>
          <a:xfrm>
            <a:off x="600596" y="678179"/>
            <a:ext cx="75846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C484BA"/>
                </a:solidFill>
                <a:latin typeface="Museo Sans 900" panose="02000000000000000000" pitchFamily="2" charset="77"/>
              </a:rPr>
              <a:t>SPORTS</a:t>
            </a:r>
          </a:p>
          <a:p>
            <a:r>
              <a:rPr lang="en-US" sz="2500" b="1" dirty="0">
                <a:solidFill>
                  <a:srgbClr val="C484BA"/>
                </a:solidFill>
                <a:latin typeface="Museo Sans 900" panose="02000000000000000000" pitchFamily="2" charset="77"/>
              </a:rPr>
              <a:t>ACADEMIES</a:t>
            </a:r>
          </a:p>
        </p:txBody>
      </p:sp>
    </p:spTree>
    <p:extLst>
      <p:ext uri="{BB962C8B-B14F-4D97-AF65-F5344CB8AC3E}">
        <p14:creationId xmlns:p14="http://schemas.microsoft.com/office/powerpoint/2010/main" val="3339968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761B2-E73D-BD5E-E653-F98C89AA8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7DC05CD-6E27-38D5-C46D-532118B746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23343"/>
            <a:ext cx="12191998" cy="68113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146E8C-4AA5-DAAD-5A7E-4332D97466E5}"/>
              </a:ext>
            </a:extLst>
          </p:cNvPr>
          <p:cNvSpPr txBox="1"/>
          <p:nvPr/>
        </p:nvSpPr>
        <p:spPr>
          <a:xfrm>
            <a:off x="600596" y="678179"/>
            <a:ext cx="75846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851F84"/>
                </a:solidFill>
                <a:latin typeface="Museo Sans 900" panose="02000000000000000000" pitchFamily="2" charset="77"/>
              </a:rPr>
              <a:t>STUDENT LEADERSHIP</a:t>
            </a:r>
          </a:p>
          <a:p>
            <a:r>
              <a:rPr lang="en-US" sz="2500" b="1" dirty="0">
                <a:solidFill>
                  <a:srgbClr val="851F84"/>
                </a:solidFill>
                <a:latin typeface="Museo Sans 900" panose="02000000000000000000" pitchFamily="2" charset="77"/>
              </a:rPr>
              <a:t>PROGRAMME</a:t>
            </a:r>
          </a:p>
        </p:txBody>
      </p:sp>
      <p:sp>
        <p:nvSpPr>
          <p:cNvPr id="2" name="object 6">
            <a:extLst>
              <a:ext uri="{FF2B5EF4-FFF2-40B4-BE49-F238E27FC236}">
                <a16:creationId xmlns:a16="http://schemas.microsoft.com/office/drawing/2014/main" id="{B3803BBF-7155-7650-BEA8-91921953CD4E}"/>
              </a:ext>
            </a:extLst>
          </p:cNvPr>
          <p:cNvSpPr txBox="1"/>
          <p:nvPr/>
        </p:nvSpPr>
        <p:spPr>
          <a:xfrm>
            <a:off x="701314" y="1722779"/>
            <a:ext cx="4834890" cy="4055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10" dirty="0">
                <a:solidFill>
                  <a:srgbClr val="001740"/>
                </a:solidFill>
                <a:latin typeface="Museo Sans 700"/>
                <a:cs typeface="Museo Sans 700"/>
              </a:rPr>
              <a:t>DEVELOPING</a:t>
            </a:r>
            <a:r>
              <a:rPr sz="1300" b="1" spc="-25" dirty="0">
                <a:solidFill>
                  <a:srgbClr val="001740"/>
                </a:solidFill>
                <a:latin typeface="Museo Sans 700"/>
                <a:cs typeface="Museo Sans 700"/>
              </a:rPr>
              <a:t> </a:t>
            </a:r>
            <a:r>
              <a:rPr sz="1300" b="1" dirty="0">
                <a:solidFill>
                  <a:srgbClr val="001740"/>
                </a:solidFill>
                <a:latin typeface="Museo Sans 700"/>
                <a:cs typeface="Museo Sans 700"/>
              </a:rPr>
              <a:t>FUTURE</a:t>
            </a:r>
            <a:r>
              <a:rPr sz="1300" b="1" spc="-25" dirty="0">
                <a:solidFill>
                  <a:srgbClr val="001740"/>
                </a:solidFill>
                <a:latin typeface="Museo Sans 700"/>
                <a:cs typeface="Museo Sans 700"/>
              </a:rPr>
              <a:t> </a:t>
            </a:r>
            <a:r>
              <a:rPr sz="1300" b="1" dirty="0">
                <a:solidFill>
                  <a:srgbClr val="001740"/>
                </a:solidFill>
                <a:latin typeface="Museo Sans 700"/>
                <a:cs typeface="Museo Sans 700"/>
              </a:rPr>
              <a:t>LEADERS</a:t>
            </a:r>
            <a:r>
              <a:rPr sz="1300" b="1" spc="-20" dirty="0">
                <a:solidFill>
                  <a:srgbClr val="001740"/>
                </a:solidFill>
                <a:latin typeface="Museo Sans 700"/>
                <a:cs typeface="Museo Sans 700"/>
              </a:rPr>
              <a:t> </a:t>
            </a:r>
            <a:r>
              <a:rPr sz="1300" b="1" dirty="0">
                <a:solidFill>
                  <a:srgbClr val="001740"/>
                </a:solidFill>
                <a:latin typeface="Museo Sans 700"/>
                <a:cs typeface="Museo Sans 700"/>
              </a:rPr>
              <a:t>AT</a:t>
            </a:r>
            <a:r>
              <a:rPr sz="1300" b="1" spc="-25" dirty="0">
                <a:solidFill>
                  <a:srgbClr val="001740"/>
                </a:solidFill>
                <a:latin typeface="Museo Sans 700"/>
                <a:cs typeface="Museo Sans 700"/>
              </a:rPr>
              <a:t> </a:t>
            </a:r>
            <a:r>
              <a:rPr sz="1300" b="1" dirty="0">
                <a:solidFill>
                  <a:srgbClr val="001740"/>
                </a:solidFill>
                <a:latin typeface="Museo Sans 700"/>
                <a:cs typeface="Museo Sans 700"/>
              </a:rPr>
              <a:t>THE</a:t>
            </a:r>
            <a:r>
              <a:rPr sz="1300" b="1" spc="-20" dirty="0">
                <a:solidFill>
                  <a:srgbClr val="001740"/>
                </a:solidFill>
                <a:latin typeface="Museo Sans 700"/>
                <a:cs typeface="Museo Sans 700"/>
              </a:rPr>
              <a:t> </a:t>
            </a:r>
            <a:r>
              <a:rPr sz="1300" b="1" dirty="0">
                <a:solidFill>
                  <a:srgbClr val="001740"/>
                </a:solidFill>
                <a:latin typeface="Museo Sans 700"/>
                <a:cs typeface="Museo Sans 700"/>
              </a:rPr>
              <a:t>SIXTH</a:t>
            </a:r>
            <a:r>
              <a:rPr sz="1300" b="1" spc="-25" dirty="0">
                <a:solidFill>
                  <a:srgbClr val="001740"/>
                </a:solidFill>
                <a:latin typeface="Museo Sans 700"/>
                <a:cs typeface="Museo Sans 700"/>
              </a:rPr>
              <a:t> </a:t>
            </a:r>
            <a:r>
              <a:rPr sz="1300" b="1" dirty="0">
                <a:solidFill>
                  <a:srgbClr val="001740"/>
                </a:solidFill>
                <a:latin typeface="Museo Sans 700"/>
                <a:cs typeface="Museo Sans 700"/>
              </a:rPr>
              <a:t>FORM</a:t>
            </a:r>
            <a:r>
              <a:rPr sz="1300" b="1" spc="-25" dirty="0">
                <a:solidFill>
                  <a:srgbClr val="001740"/>
                </a:solidFill>
                <a:latin typeface="Museo Sans 700"/>
                <a:cs typeface="Museo Sans 700"/>
              </a:rPr>
              <a:t> </a:t>
            </a:r>
            <a:r>
              <a:rPr sz="1300" b="1" spc="-10" dirty="0">
                <a:solidFill>
                  <a:srgbClr val="001740"/>
                </a:solidFill>
                <a:latin typeface="Museo Sans 700"/>
                <a:cs typeface="Museo Sans 700"/>
              </a:rPr>
              <a:t>BOLTON</a:t>
            </a:r>
            <a:endParaRPr sz="1300" dirty="0">
              <a:latin typeface="Museo Sans 700"/>
              <a:cs typeface="Museo Sans 700"/>
            </a:endParaRPr>
          </a:p>
          <a:p>
            <a:pPr marL="192405" indent="-179705">
              <a:lnSpc>
                <a:spcPct val="100000"/>
              </a:lnSpc>
              <a:spcBef>
                <a:spcPts val="1555"/>
              </a:spcBef>
              <a:buClr>
                <a:srgbClr val="842990"/>
              </a:buClr>
              <a:buChar char="•"/>
              <a:tabLst>
                <a:tab pos="192405" algn="l"/>
              </a:tabLst>
            </a:pPr>
            <a:r>
              <a:rPr sz="1300" dirty="0">
                <a:solidFill>
                  <a:srgbClr val="001740"/>
                </a:solidFill>
                <a:latin typeface="Museo Sans 300"/>
                <a:cs typeface="Museo Sans 300"/>
              </a:rPr>
              <a:t>Unique</a:t>
            </a:r>
            <a:r>
              <a:rPr sz="1300" spc="-2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300" dirty="0">
                <a:solidFill>
                  <a:srgbClr val="001740"/>
                </a:solidFill>
                <a:latin typeface="Museo Sans 300"/>
                <a:cs typeface="Museo Sans 300"/>
              </a:rPr>
              <a:t>opportunity</a:t>
            </a:r>
            <a:r>
              <a:rPr sz="1300" spc="-2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300" dirty="0">
                <a:solidFill>
                  <a:srgbClr val="001740"/>
                </a:solidFill>
                <a:latin typeface="Museo Sans 300"/>
                <a:cs typeface="Museo Sans 300"/>
              </a:rPr>
              <a:t>to</a:t>
            </a:r>
            <a:r>
              <a:rPr sz="1300" spc="-2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300" dirty="0">
                <a:solidFill>
                  <a:srgbClr val="001740"/>
                </a:solidFill>
                <a:latin typeface="Museo Sans 300"/>
                <a:cs typeface="Museo Sans 300"/>
              </a:rPr>
              <a:t>grow</a:t>
            </a:r>
            <a:r>
              <a:rPr sz="1300" spc="-3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300" dirty="0">
                <a:solidFill>
                  <a:srgbClr val="001740"/>
                </a:solidFill>
                <a:latin typeface="Museo Sans 300"/>
                <a:cs typeface="Museo Sans 300"/>
              </a:rPr>
              <a:t>as</a:t>
            </a:r>
            <a:r>
              <a:rPr sz="1300" spc="-2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300" dirty="0">
                <a:solidFill>
                  <a:srgbClr val="001740"/>
                </a:solidFill>
                <a:latin typeface="Museo Sans 300"/>
                <a:cs typeface="Museo Sans 300"/>
              </a:rPr>
              <a:t>confident,</a:t>
            </a:r>
            <a:r>
              <a:rPr sz="1300" spc="-2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300" dirty="0">
                <a:solidFill>
                  <a:srgbClr val="001740"/>
                </a:solidFill>
                <a:latin typeface="Museo Sans 300"/>
                <a:cs typeface="Museo Sans 300"/>
              </a:rPr>
              <a:t>capable</a:t>
            </a:r>
            <a:r>
              <a:rPr sz="1300" spc="-2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300" spc="-10" dirty="0">
                <a:solidFill>
                  <a:srgbClr val="001740"/>
                </a:solidFill>
                <a:latin typeface="Museo Sans 300"/>
                <a:cs typeface="Museo Sans 300"/>
              </a:rPr>
              <a:t>leaders</a:t>
            </a:r>
            <a:endParaRPr sz="1300" dirty="0">
              <a:latin typeface="Museo Sans 300"/>
              <a:cs typeface="Museo Sans 300"/>
            </a:endParaRPr>
          </a:p>
          <a:p>
            <a:pPr marL="192405" indent="-179705">
              <a:lnSpc>
                <a:spcPct val="100000"/>
              </a:lnSpc>
              <a:spcBef>
                <a:spcPts val="425"/>
              </a:spcBef>
              <a:buClr>
                <a:srgbClr val="842990"/>
              </a:buClr>
              <a:buChar char="•"/>
              <a:tabLst>
                <a:tab pos="192405" algn="l"/>
              </a:tabLst>
            </a:pPr>
            <a:r>
              <a:rPr sz="1300" spc="-20" dirty="0">
                <a:solidFill>
                  <a:srgbClr val="001740"/>
                </a:solidFill>
                <a:latin typeface="Museo Sans 300"/>
                <a:cs typeface="Museo Sans 300"/>
              </a:rPr>
              <a:t>Two</a:t>
            </a:r>
            <a:r>
              <a:rPr sz="1300" spc="-4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300" dirty="0">
                <a:solidFill>
                  <a:srgbClr val="001740"/>
                </a:solidFill>
                <a:latin typeface="Museo Sans 300"/>
                <a:cs typeface="Museo Sans 300"/>
              </a:rPr>
              <a:t>strands:</a:t>
            </a:r>
            <a:r>
              <a:rPr sz="1300" spc="-4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300" b="1" dirty="0">
                <a:solidFill>
                  <a:srgbClr val="001740"/>
                </a:solidFill>
                <a:latin typeface="Museo Sans 700"/>
                <a:cs typeface="Museo Sans 700"/>
              </a:rPr>
              <a:t>Women</a:t>
            </a:r>
            <a:r>
              <a:rPr sz="1300" b="1" spc="-40" dirty="0">
                <a:solidFill>
                  <a:srgbClr val="001740"/>
                </a:solidFill>
                <a:latin typeface="Museo Sans 700"/>
                <a:cs typeface="Museo Sans 700"/>
              </a:rPr>
              <a:t> </a:t>
            </a:r>
            <a:r>
              <a:rPr sz="1300" b="1" dirty="0">
                <a:solidFill>
                  <a:srgbClr val="001740"/>
                </a:solidFill>
                <a:latin typeface="Museo Sans 700"/>
                <a:cs typeface="Museo Sans 700"/>
              </a:rPr>
              <a:t>into</a:t>
            </a:r>
            <a:r>
              <a:rPr sz="1300" b="1" spc="-40" dirty="0">
                <a:solidFill>
                  <a:srgbClr val="001740"/>
                </a:solidFill>
                <a:latin typeface="Museo Sans 700"/>
                <a:cs typeface="Museo Sans 700"/>
              </a:rPr>
              <a:t> </a:t>
            </a:r>
            <a:r>
              <a:rPr sz="1300" b="1" dirty="0">
                <a:solidFill>
                  <a:srgbClr val="001740"/>
                </a:solidFill>
                <a:latin typeface="Museo Sans 700"/>
                <a:cs typeface="Museo Sans 700"/>
              </a:rPr>
              <a:t>Leadership</a:t>
            </a:r>
            <a:r>
              <a:rPr sz="1300" b="1" spc="-10" dirty="0">
                <a:solidFill>
                  <a:srgbClr val="001740"/>
                </a:solidFill>
                <a:latin typeface="Museo Sans 700"/>
                <a:cs typeface="Museo Sans 700"/>
              </a:rPr>
              <a:t> </a:t>
            </a:r>
            <a:r>
              <a:rPr sz="1300" spc="-25" dirty="0">
                <a:solidFill>
                  <a:srgbClr val="001740"/>
                </a:solidFill>
                <a:latin typeface="Museo Sans 300"/>
                <a:cs typeface="Museo Sans 300"/>
              </a:rPr>
              <a:t>and</a:t>
            </a:r>
            <a:endParaRPr sz="1300" dirty="0">
              <a:latin typeface="Museo Sans 300"/>
              <a:cs typeface="Museo Sans 300"/>
            </a:endParaRPr>
          </a:p>
          <a:p>
            <a:pPr marL="192405">
              <a:lnSpc>
                <a:spcPct val="100000"/>
              </a:lnSpc>
              <a:spcBef>
                <a:spcPts val="140"/>
              </a:spcBef>
            </a:pPr>
            <a:r>
              <a:rPr sz="1300" b="1" dirty="0">
                <a:solidFill>
                  <a:srgbClr val="001740"/>
                </a:solidFill>
                <a:latin typeface="Museo Sans 700"/>
                <a:cs typeface="Museo Sans 700"/>
              </a:rPr>
              <a:t>The</a:t>
            </a:r>
            <a:r>
              <a:rPr sz="1300" b="1" spc="-15" dirty="0">
                <a:solidFill>
                  <a:srgbClr val="001740"/>
                </a:solidFill>
                <a:latin typeface="Museo Sans 700"/>
                <a:cs typeface="Museo Sans 700"/>
              </a:rPr>
              <a:t> </a:t>
            </a:r>
            <a:r>
              <a:rPr sz="1300" b="1" dirty="0">
                <a:solidFill>
                  <a:srgbClr val="001740"/>
                </a:solidFill>
                <a:latin typeface="Museo Sans 700"/>
                <a:cs typeface="Museo Sans 700"/>
              </a:rPr>
              <a:t>Momentum</a:t>
            </a:r>
            <a:r>
              <a:rPr sz="1300" b="1" spc="-10" dirty="0">
                <a:solidFill>
                  <a:srgbClr val="001740"/>
                </a:solidFill>
                <a:latin typeface="Museo Sans 700"/>
                <a:cs typeface="Museo Sans 700"/>
              </a:rPr>
              <a:t> Programme</a:t>
            </a:r>
            <a:endParaRPr sz="1300" dirty="0">
              <a:latin typeface="Museo Sans 700"/>
              <a:cs typeface="Museo Sans 700"/>
            </a:endParaRPr>
          </a:p>
          <a:p>
            <a:pPr marL="192405" indent="-179705">
              <a:lnSpc>
                <a:spcPct val="100000"/>
              </a:lnSpc>
              <a:spcBef>
                <a:spcPts val="425"/>
              </a:spcBef>
              <a:buClr>
                <a:srgbClr val="842990"/>
              </a:buClr>
              <a:buChar char="•"/>
              <a:tabLst>
                <a:tab pos="192405" algn="l"/>
              </a:tabLst>
            </a:pPr>
            <a:r>
              <a:rPr sz="1300" dirty="0">
                <a:solidFill>
                  <a:srgbClr val="001740"/>
                </a:solidFill>
                <a:latin typeface="Museo Sans 300"/>
                <a:cs typeface="Museo Sans 300"/>
              </a:rPr>
              <a:t>Builds</a:t>
            </a:r>
            <a:r>
              <a:rPr sz="1300" spc="-2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300" dirty="0">
                <a:solidFill>
                  <a:srgbClr val="001740"/>
                </a:solidFill>
                <a:latin typeface="Museo Sans 300"/>
                <a:cs typeface="Museo Sans 300"/>
              </a:rPr>
              <a:t>skills</a:t>
            </a:r>
            <a:r>
              <a:rPr sz="1300" spc="-2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300" dirty="0">
                <a:solidFill>
                  <a:srgbClr val="001740"/>
                </a:solidFill>
                <a:latin typeface="Museo Sans 300"/>
                <a:cs typeface="Museo Sans 300"/>
              </a:rPr>
              <a:t>for</a:t>
            </a:r>
            <a:r>
              <a:rPr sz="1300" spc="-2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300" dirty="0">
                <a:solidFill>
                  <a:srgbClr val="001740"/>
                </a:solidFill>
                <a:latin typeface="Museo Sans 300"/>
                <a:cs typeface="Museo Sans 300"/>
              </a:rPr>
              <a:t>life</a:t>
            </a:r>
            <a:r>
              <a:rPr sz="1300" spc="-2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300" dirty="0">
                <a:solidFill>
                  <a:srgbClr val="001740"/>
                </a:solidFill>
                <a:latin typeface="Museo Sans 300"/>
                <a:cs typeface="Museo Sans 300"/>
              </a:rPr>
              <a:t>beyond</a:t>
            </a:r>
            <a:r>
              <a:rPr sz="1300" spc="-2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300" dirty="0">
                <a:solidFill>
                  <a:srgbClr val="001740"/>
                </a:solidFill>
                <a:latin typeface="Museo Sans 300"/>
                <a:cs typeface="Museo Sans 300"/>
              </a:rPr>
              <a:t>The</a:t>
            </a:r>
            <a:r>
              <a:rPr sz="1300" spc="-2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300" dirty="0">
                <a:solidFill>
                  <a:srgbClr val="001740"/>
                </a:solidFill>
                <a:latin typeface="Museo Sans 300"/>
                <a:cs typeface="Museo Sans 300"/>
              </a:rPr>
              <a:t>Sixth</a:t>
            </a:r>
            <a:r>
              <a:rPr sz="1300" spc="-20" dirty="0">
                <a:solidFill>
                  <a:srgbClr val="001740"/>
                </a:solidFill>
                <a:latin typeface="Museo Sans 300"/>
                <a:cs typeface="Museo Sans 300"/>
              </a:rPr>
              <a:t> Form</a:t>
            </a:r>
            <a:endParaRPr sz="1300" dirty="0">
              <a:latin typeface="Museo Sans 300"/>
              <a:cs typeface="Museo Sans 300"/>
            </a:endParaRPr>
          </a:p>
          <a:p>
            <a:pPr>
              <a:lnSpc>
                <a:spcPct val="100000"/>
              </a:lnSpc>
              <a:spcBef>
                <a:spcPts val="1025"/>
              </a:spcBef>
              <a:buClr>
                <a:srgbClr val="842990"/>
              </a:buClr>
              <a:buFont typeface="Museo Sans 300"/>
              <a:buChar char="•"/>
            </a:pPr>
            <a:endParaRPr sz="1300" dirty="0">
              <a:latin typeface="Museo Sans 300"/>
              <a:cs typeface="Museo Sans 300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842990"/>
                </a:solidFill>
                <a:latin typeface="Museo Sans 700"/>
                <a:cs typeface="Museo Sans 700"/>
              </a:rPr>
              <a:t>Key</a:t>
            </a:r>
            <a:r>
              <a:rPr sz="1400" b="1" spc="-25" dirty="0">
                <a:solidFill>
                  <a:srgbClr val="842990"/>
                </a:solidFill>
                <a:latin typeface="Museo Sans 700"/>
                <a:cs typeface="Museo Sans 700"/>
              </a:rPr>
              <a:t> </a:t>
            </a:r>
            <a:r>
              <a:rPr sz="1400" b="1" dirty="0">
                <a:solidFill>
                  <a:srgbClr val="842990"/>
                </a:solidFill>
                <a:latin typeface="Museo Sans 700"/>
                <a:cs typeface="Museo Sans 700"/>
              </a:rPr>
              <a:t>Skills</a:t>
            </a:r>
            <a:r>
              <a:rPr sz="1400" b="1" spc="-20" dirty="0">
                <a:solidFill>
                  <a:srgbClr val="842990"/>
                </a:solidFill>
                <a:latin typeface="Museo Sans 700"/>
                <a:cs typeface="Museo Sans 700"/>
              </a:rPr>
              <a:t> </a:t>
            </a:r>
            <a:r>
              <a:rPr sz="1400" b="1" spc="-10" dirty="0">
                <a:solidFill>
                  <a:srgbClr val="842990"/>
                </a:solidFill>
                <a:latin typeface="Museo Sans 700"/>
                <a:cs typeface="Museo Sans 700"/>
              </a:rPr>
              <a:t>Developed:</a:t>
            </a:r>
            <a:endParaRPr sz="1400" dirty="0">
              <a:latin typeface="Museo Sans 700"/>
              <a:cs typeface="Museo Sans 700"/>
            </a:endParaRPr>
          </a:p>
          <a:p>
            <a:pPr marL="192405" indent="-179705">
              <a:lnSpc>
                <a:spcPct val="100000"/>
              </a:lnSpc>
              <a:spcBef>
                <a:spcPts val="484"/>
              </a:spcBef>
              <a:buClr>
                <a:srgbClr val="842990"/>
              </a:buClr>
              <a:buChar char="•"/>
              <a:tabLst>
                <a:tab pos="192405" algn="l"/>
              </a:tabLst>
            </a:pPr>
            <a:r>
              <a:rPr sz="1300" spc="-10" dirty="0">
                <a:solidFill>
                  <a:srgbClr val="001740"/>
                </a:solidFill>
                <a:latin typeface="Museo Sans 300"/>
                <a:cs typeface="Museo Sans 300"/>
              </a:rPr>
              <a:t>Confidence</a:t>
            </a:r>
            <a:endParaRPr sz="1300" dirty="0">
              <a:latin typeface="Museo Sans 300"/>
              <a:cs typeface="Museo Sans 300"/>
            </a:endParaRPr>
          </a:p>
          <a:p>
            <a:pPr marL="192405" indent="-179705">
              <a:lnSpc>
                <a:spcPct val="100000"/>
              </a:lnSpc>
              <a:spcBef>
                <a:spcPts val="225"/>
              </a:spcBef>
              <a:buClr>
                <a:srgbClr val="842990"/>
              </a:buClr>
              <a:buChar char="•"/>
              <a:tabLst>
                <a:tab pos="192405" algn="l"/>
              </a:tabLst>
            </a:pPr>
            <a:r>
              <a:rPr sz="1300" dirty="0">
                <a:solidFill>
                  <a:srgbClr val="001740"/>
                </a:solidFill>
                <a:latin typeface="Museo Sans 300"/>
                <a:cs typeface="Museo Sans 300"/>
              </a:rPr>
              <a:t>Public </a:t>
            </a:r>
            <a:r>
              <a:rPr sz="1300" spc="-10" dirty="0">
                <a:solidFill>
                  <a:srgbClr val="001740"/>
                </a:solidFill>
                <a:latin typeface="Museo Sans 300"/>
                <a:cs typeface="Museo Sans 300"/>
              </a:rPr>
              <a:t>Speaking</a:t>
            </a:r>
            <a:endParaRPr sz="1300" dirty="0">
              <a:latin typeface="Museo Sans 300"/>
              <a:cs typeface="Museo Sans 300"/>
            </a:endParaRPr>
          </a:p>
          <a:p>
            <a:pPr marL="192405" indent="-179705">
              <a:lnSpc>
                <a:spcPct val="100000"/>
              </a:lnSpc>
              <a:spcBef>
                <a:spcPts val="220"/>
              </a:spcBef>
              <a:buClr>
                <a:srgbClr val="842990"/>
              </a:buClr>
              <a:buChar char="•"/>
              <a:tabLst>
                <a:tab pos="192405" algn="l"/>
              </a:tabLst>
            </a:pPr>
            <a:r>
              <a:rPr sz="1300" spc="-10" dirty="0">
                <a:solidFill>
                  <a:srgbClr val="001740"/>
                </a:solidFill>
                <a:latin typeface="Museo Sans 300"/>
                <a:cs typeface="Museo Sans 300"/>
              </a:rPr>
              <a:t>Networking</a:t>
            </a:r>
            <a:endParaRPr sz="1300" dirty="0">
              <a:latin typeface="Museo Sans 300"/>
              <a:cs typeface="Museo Sans 300"/>
            </a:endParaRPr>
          </a:p>
          <a:p>
            <a:pPr marL="192405" indent="-179705">
              <a:lnSpc>
                <a:spcPct val="100000"/>
              </a:lnSpc>
              <a:spcBef>
                <a:spcPts val="225"/>
              </a:spcBef>
              <a:buClr>
                <a:srgbClr val="842990"/>
              </a:buClr>
              <a:buChar char="•"/>
              <a:tabLst>
                <a:tab pos="192405" algn="l"/>
              </a:tabLst>
            </a:pPr>
            <a:r>
              <a:rPr sz="1300" spc="-10" dirty="0">
                <a:solidFill>
                  <a:srgbClr val="001740"/>
                </a:solidFill>
                <a:latin typeface="Museo Sans 300"/>
                <a:cs typeface="Museo Sans 300"/>
              </a:rPr>
              <a:t>Communication</a:t>
            </a:r>
            <a:endParaRPr sz="1300" dirty="0">
              <a:latin typeface="Museo Sans 300"/>
              <a:cs typeface="Museo Sans 300"/>
            </a:endParaRPr>
          </a:p>
          <a:p>
            <a:pPr marL="192405" indent="-179705">
              <a:lnSpc>
                <a:spcPct val="100000"/>
              </a:lnSpc>
              <a:spcBef>
                <a:spcPts val="225"/>
              </a:spcBef>
              <a:buClr>
                <a:srgbClr val="842990"/>
              </a:buClr>
              <a:buChar char="•"/>
              <a:tabLst>
                <a:tab pos="192405" algn="l"/>
              </a:tabLst>
            </a:pPr>
            <a:r>
              <a:rPr sz="1300" spc="-10" dirty="0">
                <a:solidFill>
                  <a:srgbClr val="001740"/>
                </a:solidFill>
                <a:latin typeface="Museo Sans 300"/>
                <a:cs typeface="Museo Sans 300"/>
              </a:rPr>
              <a:t>Organisation</a:t>
            </a:r>
            <a:endParaRPr sz="1300" dirty="0">
              <a:latin typeface="Museo Sans 300"/>
              <a:cs typeface="Museo Sans 300"/>
            </a:endParaRPr>
          </a:p>
          <a:p>
            <a:pPr marL="192405" indent="-179705">
              <a:lnSpc>
                <a:spcPct val="100000"/>
              </a:lnSpc>
              <a:spcBef>
                <a:spcPts val="425"/>
              </a:spcBef>
              <a:buClr>
                <a:srgbClr val="842990"/>
              </a:buClr>
              <a:buChar char="•"/>
              <a:tabLst>
                <a:tab pos="192405" algn="l"/>
              </a:tabLst>
            </a:pPr>
            <a:r>
              <a:rPr sz="1300" spc="-10" dirty="0">
                <a:solidFill>
                  <a:srgbClr val="001740"/>
                </a:solidFill>
                <a:latin typeface="Museo Sans 300"/>
                <a:cs typeface="Museo Sans 300"/>
              </a:rPr>
              <a:t>Wellbeing</a:t>
            </a:r>
            <a:endParaRPr sz="1300" dirty="0">
              <a:latin typeface="Museo Sans 300"/>
              <a:cs typeface="Museo Sans 300"/>
            </a:endParaRPr>
          </a:p>
          <a:p>
            <a:pPr>
              <a:lnSpc>
                <a:spcPct val="100000"/>
              </a:lnSpc>
              <a:spcBef>
                <a:spcPts val="990"/>
              </a:spcBef>
            </a:pPr>
            <a:endParaRPr sz="1300" dirty="0">
              <a:latin typeface="Museo Sans 300"/>
              <a:cs typeface="Museo Sans 300"/>
            </a:endParaRPr>
          </a:p>
          <a:p>
            <a:pPr marL="12700" marR="833755">
              <a:lnSpc>
                <a:spcPct val="109000"/>
              </a:lnSpc>
            </a:pPr>
            <a:r>
              <a:rPr sz="1300" b="1" dirty="0">
                <a:solidFill>
                  <a:srgbClr val="001740"/>
                </a:solidFill>
                <a:latin typeface="Museo Sans 700"/>
                <a:cs typeface="Museo Sans 700"/>
              </a:rPr>
              <a:t>Students</a:t>
            </a:r>
            <a:r>
              <a:rPr sz="1300" b="1" spc="-30" dirty="0">
                <a:solidFill>
                  <a:srgbClr val="001740"/>
                </a:solidFill>
                <a:latin typeface="Museo Sans 700"/>
                <a:cs typeface="Museo Sans 700"/>
              </a:rPr>
              <a:t> </a:t>
            </a:r>
            <a:r>
              <a:rPr sz="1300" b="1" dirty="0">
                <a:solidFill>
                  <a:srgbClr val="001740"/>
                </a:solidFill>
                <a:latin typeface="Museo Sans 700"/>
                <a:cs typeface="Museo Sans 700"/>
              </a:rPr>
              <a:t>take</a:t>
            </a:r>
            <a:r>
              <a:rPr sz="1300" b="1" spc="-30" dirty="0">
                <a:solidFill>
                  <a:srgbClr val="001740"/>
                </a:solidFill>
                <a:latin typeface="Museo Sans 700"/>
                <a:cs typeface="Museo Sans 700"/>
              </a:rPr>
              <a:t> </a:t>
            </a:r>
            <a:r>
              <a:rPr sz="1300" b="1" dirty="0">
                <a:solidFill>
                  <a:srgbClr val="001740"/>
                </a:solidFill>
                <a:latin typeface="Museo Sans 700"/>
                <a:cs typeface="Museo Sans 700"/>
              </a:rPr>
              <a:t>part</a:t>
            </a:r>
            <a:r>
              <a:rPr sz="1300" b="1" spc="-25" dirty="0">
                <a:solidFill>
                  <a:srgbClr val="001740"/>
                </a:solidFill>
                <a:latin typeface="Museo Sans 700"/>
                <a:cs typeface="Museo Sans 700"/>
              </a:rPr>
              <a:t> </a:t>
            </a:r>
            <a:r>
              <a:rPr sz="1300" b="1" dirty="0">
                <a:solidFill>
                  <a:srgbClr val="001740"/>
                </a:solidFill>
                <a:latin typeface="Museo Sans 700"/>
                <a:cs typeface="Museo Sans 700"/>
              </a:rPr>
              <a:t>in</a:t>
            </a:r>
            <a:r>
              <a:rPr sz="1300" b="1" spc="-30" dirty="0">
                <a:solidFill>
                  <a:srgbClr val="001740"/>
                </a:solidFill>
                <a:latin typeface="Museo Sans 700"/>
                <a:cs typeface="Museo Sans 700"/>
              </a:rPr>
              <a:t> </a:t>
            </a:r>
            <a:r>
              <a:rPr sz="1300" b="1" dirty="0">
                <a:solidFill>
                  <a:srgbClr val="001740"/>
                </a:solidFill>
                <a:latin typeface="Museo Sans 700"/>
                <a:cs typeface="Museo Sans 700"/>
              </a:rPr>
              <a:t>inspiring</a:t>
            </a:r>
            <a:r>
              <a:rPr sz="1300" b="1" spc="-30" dirty="0">
                <a:solidFill>
                  <a:srgbClr val="001740"/>
                </a:solidFill>
                <a:latin typeface="Museo Sans 700"/>
                <a:cs typeface="Museo Sans 700"/>
              </a:rPr>
              <a:t> </a:t>
            </a:r>
            <a:r>
              <a:rPr sz="1300" b="1" dirty="0">
                <a:solidFill>
                  <a:srgbClr val="001740"/>
                </a:solidFill>
                <a:latin typeface="Museo Sans 700"/>
                <a:cs typeface="Museo Sans 700"/>
              </a:rPr>
              <a:t>talks,</a:t>
            </a:r>
            <a:r>
              <a:rPr sz="1300" b="1" spc="-25" dirty="0">
                <a:solidFill>
                  <a:srgbClr val="001740"/>
                </a:solidFill>
                <a:latin typeface="Museo Sans 700"/>
                <a:cs typeface="Museo Sans 700"/>
              </a:rPr>
              <a:t> </a:t>
            </a:r>
            <a:r>
              <a:rPr sz="1300" b="1" dirty="0">
                <a:solidFill>
                  <a:srgbClr val="001740"/>
                </a:solidFill>
                <a:latin typeface="Museo Sans 700"/>
                <a:cs typeface="Museo Sans 700"/>
              </a:rPr>
              <a:t>workshops</a:t>
            </a:r>
            <a:r>
              <a:rPr sz="1300" b="1" spc="-30" dirty="0">
                <a:solidFill>
                  <a:srgbClr val="001740"/>
                </a:solidFill>
                <a:latin typeface="Museo Sans 700"/>
                <a:cs typeface="Museo Sans 700"/>
              </a:rPr>
              <a:t> </a:t>
            </a:r>
            <a:r>
              <a:rPr sz="1300" b="1" spc="-25" dirty="0">
                <a:solidFill>
                  <a:srgbClr val="001740"/>
                </a:solidFill>
                <a:latin typeface="Museo Sans 700"/>
                <a:cs typeface="Museo Sans 700"/>
              </a:rPr>
              <a:t>and </a:t>
            </a:r>
            <a:r>
              <a:rPr sz="1300" b="1" dirty="0">
                <a:solidFill>
                  <a:srgbClr val="001740"/>
                </a:solidFill>
                <a:latin typeface="Museo Sans 700"/>
                <a:cs typeface="Museo Sans 700"/>
              </a:rPr>
              <a:t>trips</a:t>
            </a:r>
            <a:r>
              <a:rPr sz="1300" b="1" spc="-35" dirty="0">
                <a:solidFill>
                  <a:srgbClr val="001740"/>
                </a:solidFill>
                <a:latin typeface="Museo Sans 700"/>
                <a:cs typeface="Museo Sans 700"/>
              </a:rPr>
              <a:t> </a:t>
            </a:r>
            <a:r>
              <a:rPr sz="1300" b="1" dirty="0">
                <a:solidFill>
                  <a:srgbClr val="001740"/>
                </a:solidFill>
                <a:latin typeface="Museo Sans 700"/>
                <a:cs typeface="Museo Sans 700"/>
              </a:rPr>
              <a:t>to</a:t>
            </a:r>
            <a:r>
              <a:rPr sz="1300" b="1" spc="-30" dirty="0">
                <a:solidFill>
                  <a:srgbClr val="001740"/>
                </a:solidFill>
                <a:latin typeface="Museo Sans 700"/>
                <a:cs typeface="Museo Sans 700"/>
              </a:rPr>
              <a:t> </a:t>
            </a:r>
            <a:r>
              <a:rPr sz="1300" b="1" dirty="0">
                <a:solidFill>
                  <a:srgbClr val="001740"/>
                </a:solidFill>
                <a:latin typeface="Museo Sans 700"/>
                <a:cs typeface="Museo Sans 700"/>
              </a:rPr>
              <a:t>prepare</a:t>
            </a:r>
            <a:r>
              <a:rPr sz="1300" b="1" spc="-30" dirty="0">
                <a:solidFill>
                  <a:srgbClr val="001740"/>
                </a:solidFill>
                <a:latin typeface="Museo Sans 700"/>
                <a:cs typeface="Museo Sans 700"/>
              </a:rPr>
              <a:t> </a:t>
            </a:r>
            <a:r>
              <a:rPr sz="1300" b="1" dirty="0">
                <a:solidFill>
                  <a:srgbClr val="001740"/>
                </a:solidFill>
                <a:latin typeface="Museo Sans 700"/>
                <a:cs typeface="Museo Sans 700"/>
              </a:rPr>
              <a:t>for</a:t>
            </a:r>
            <a:r>
              <a:rPr sz="1300" b="1" spc="-30" dirty="0">
                <a:solidFill>
                  <a:srgbClr val="001740"/>
                </a:solidFill>
                <a:latin typeface="Museo Sans 700"/>
                <a:cs typeface="Museo Sans 700"/>
              </a:rPr>
              <a:t> </a:t>
            </a:r>
            <a:r>
              <a:rPr sz="1300" b="1" dirty="0">
                <a:solidFill>
                  <a:srgbClr val="001740"/>
                </a:solidFill>
                <a:latin typeface="Museo Sans 700"/>
                <a:cs typeface="Museo Sans 700"/>
              </a:rPr>
              <a:t>ambitious</a:t>
            </a:r>
            <a:r>
              <a:rPr sz="1300" b="1" spc="-30" dirty="0">
                <a:solidFill>
                  <a:srgbClr val="001740"/>
                </a:solidFill>
                <a:latin typeface="Museo Sans 700"/>
                <a:cs typeface="Museo Sans 700"/>
              </a:rPr>
              <a:t> </a:t>
            </a:r>
            <a:r>
              <a:rPr sz="1300" b="1" spc="-10" dirty="0">
                <a:solidFill>
                  <a:srgbClr val="001740"/>
                </a:solidFill>
                <a:latin typeface="Museo Sans 700"/>
                <a:cs typeface="Museo Sans 700"/>
              </a:rPr>
              <a:t>futures.</a:t>
            </a:r>
            <a:endParaRPr sz="1300" dirty="0">
              <a:latin typeface="Museo Sans 700"/>
              <a:cs typeface="Museo Sans 700"/>
            </a:endParaRPr>
          </a:p>
        </p:txBody>
      </p:sp>
    </p:spTree>
    <p:extLst>
      <p:ext uri="{BB962C8B-B14F-4D97-AF65-F5344CB8AC3E}">
        <p14:creationId xmlns:p14="http://schemas.microsoft.com/office/powerpoint/2010/main" val="1230032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40400-CDA8-AE2C-E7FE-38CB4D15C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FA065E6-0BEF-1576-1EFF-F41F607356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23343"/>
            <a:ext cx="12191998" cy="68113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3159C2-D8AB-DB15-305A-E96579FAA53F}"/>
              </a:ext>
            </a:extLst>
          </p:cNvPr>
          <p:cNvSpPr txBox="1"/>
          <p:nvPr/>
        </p:nvSpPr>
        <p:spPr>
          <a:xfrm>
            <a:off x="600596" y="678179"/>
            <a:ext cx="758467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bg1">
                    <a:lumMod val="85000"/>
                  </a:schemeClr>
                </a:solidFill>
                <a:latin typeface="Museo Sans 900" panose="02000000000000000000" pitchFamily="2" charset="77"/>
              </a:rPr>
              <a:t>HONOURS PROGRAMME</a:t>
            </a:r>
          </a:p>
        </p:txBody>
      </p:sp>
      <p:sp>
        <p:nvSpPr>
          <p:cNvPr id="2" name="object 4">
            <a:extLst>
              <a:ext uri="{FF2B5EF4-FFF2-40B4-BE49-F238E27FC236}">
                <a16:creationId xmlns:a16="http://schemas.microsoft.com/office/drawing/2014/main" id="{41B4675C-35A0-F686-BE9B-658221736F5C}"/>
              </a:ext>
            </a:extLst>
          </p:cNvPr>
          <p:cNvSpPr txBox="1"/>
          <p:nvPr/>
        </p:nvSpPr>
        <p:spPr>
          <a:xfrm>
            <a:off x="689300" y="1387631"/>
            <a:ext cx="4699635" cy="300672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1151255">
              <a:lnSpc>
                <a:spcPct val="104200"/>
              </a:lnSpc>
              <a:spcBef>
                <a:spcPts val="20"/>
              </a:spcBef>
            </a:pPr>
            <a:r>
              <a:rPr sz="1600" dirty="0">
                <a:solidFill>
                  <a:srgbClr val="FFFFFF"/>
                </a:solidFill>
                <a:latin typeface="Museo Sans 500"/>
                <a:cs typeface="Museo Sans 500"/>
              </a:rPr>
              <a:t>A</a:t>
            </a:r>
            <a:r>
              <a:rPr sz="1600" spc="-20" dirty="0">
                <a:solidFill>
                  <a:srgbClr val="FFFFFF"/>
                </a:solidFill>
                <a:latin typeface="Museo Sans 500"/>
                <a:cs typeface="Museo Sans 500"/>
              </a:rPr>
              <a:t> bespoke</a:t>
            </a:r>
            <a:r>
              <a:rPr sz="1600" spc="-15" dirty="0">
                <a:solidFill>
                  <a:srgbClr val="FFFFFF"/>
                </a:solidFill>
                <a:latin typeface="Museo Sans 500"/>
                <a:cs typeface="Museo Sans 500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Museo Sans 500"/>
                <a:cs typeface="Museo Sans 500"/>
              </a:rPr>
              <a:t>aspirational</a:t>
            </a:r>
            <a:r>
              <a:rPr sz="1600" spc="-15" dirty="0">
                <a:solidFill>
                  <a:srgbClr val="FFFFFF"/>
                </a:solidFill>
                <a:latin typeface="Museo Sans 500"/>
                <a:cs typeface="Museo Sans 500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Museo Sans 500"/>
                <a:cs typeface="Museo Sans 500"/>
              </a:rPr>
              <a:t>programme</a:t>
            </a:r>
            <a:r>
              <a:rPr sz="1600" spc="-15" dirty="0">
                <a:solidFill>
                  <a:srgbClr val="FFFFFF"/>
                </a:solidFill>
                <a:latin typeface="Museo Sans 500"/>
                <a:cs typeface="Museo Sans 500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Museo Sans 500"/>
                <a:cs typeface="Museo Sans 500"/>
              </a:rPr>
              <a:t>for </a:t>
            </a:r>
            <a:r>
              <a:rPr sz="1600" spc="-30" dirty="0">
                <a:solidFill>
                  <a:srgbClr val="FFFFFF"/>
                </a:solidFill>
                <a:latin typeface="Museo Sans 500"/>
                <a:cs typeface="Museo Sans 500"/>
              </a:rPr>
              <a:t>academically</a:t>
            </a:r>
            <a:r>
              <a:rPr sz="1600" spc="-25" dirty="0">
                <a:solidFill>
                  <a:srgbClr val="FFFFFF"/>
                </a:solidFill>
                <a:latin typeface="Museo Sans 500"/>
                <a:cs typeface="Museo Sans 500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Museo Sans 500"/>
                <a:cs typeface="Museo Sans 500"/>
              </a:rPr>
              <a:t>gifted</a:t>
            </a:r>
            <a:r>
              <a:rPr sz="1600" spc="-25" dirty="0">
                <a:solidFill>
                  <a:srgbClr val="FFFFFF"/>
                </a:solidFill>
                <a:latin typeface="Museo Sans 500"/>
                <a:cs typeface="Museo Sans 500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Museo Sans 500"/>
                <a:cs typeface="Museo Sans 500"/>
              </a:rPr>
              <a:t>students.</a:t>
            </a:r>
            <a:endParaRPr sz="1600" dirty="0">
              <a:latin typeface="Museo Sans 500"/>
              <a:cs typeface="Museo Sans 500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00" dirty="0">
              <a:latin typeface="Museo Sans 500"/>
              <a:cs typeface="Museo Sans 500"/>
            </a:endParaRPr>
          </a:p>
          <a:p>
            <a:pPr marL="191135" marR="5080" indent="-179070">
              <a:lnSpc>
                <a:spcPct val="135800"/>
              </a:lnSpc>
              <a:spcBef>
                <a:spcPts val="5"/>
              </a:spcBef>
              <a:buChar char="•"/>
              <a:tabLst>
                <a:tab pos="192405" algn="l"/>
              </a:tabLst>
            </a:pPr>
            <a:r>
              <a:rPr sz="1350" spc="-20" dirty="0">
                <a:solidFill>
                  <a:srgbClr val="FFFFFF"/>
                </a:solidFill>
                <a:latin typeface="Museo Sans 300"/>
                <a:cs typeface="Museo Sans 300"/>
              </a:rPr>
              <a:t>Support</a:t>
            </a:r>
            <a:r>
              <a:rPr sz="1350" spc="-4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50" dirty="0">
                <a:solidFill>
                  <a:srgbClr val="FFFFFF"/>
                </a:solidFill>
                <a:latin typeface="Museo Sans 300"/>
                <a:cs typeface="Museo Sans 300"/>
              </a:rPr>
              <a:t>for</a:t>
            </a:r>
            <a:r>
              <a:rPr sz="1350" spc="-3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50" spc="-20" dirty="0">
                <a:solidFill>
                  <a:srgbClr val="FFFFFF"/>
                </a:solidFill>
                <a:latin typeface="Museo Sans 300"/>
                <a:cs typeface="Museo Sans 300"/>
              </a:rPr>
              <a:t>specialist</a:t>
            </a:r>
            <a:r>
              <a:rPr sz="1350" spc="-4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50" spc="-10" dirty="0">
                <a:solidFill>
                  <a:srgbClr val="FFFFFF"/>
                </a:solidFill>
                <a:latin typeface="Museo Sans 300"/>
                <a:cs typeface="Museo Sans 300"/>
              </a:rPr>
              <a:t>university</a:t>
            </a:r>
            <a:r>
              <a:rPr sz="1350" spc="-3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50" spc="-20" dirty="0">
                <a:solidFill>
                  <a:srgbClr val="FFFFFF"/>
                </a:solidFill>
                <a:latin typeface="Museo Sans 300"/>
                <a:cs typeface="Museo Sans 300"/>
              </a:rPr>
              <a:t>applications,</a:t>
            </a:r>
            <a:r>
              <a:rPr sz="1350" spc="-4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50" spc="-10" dirty="0">
                <a:solidFill>
                  <a:srgbClr val="FFFFFF"/>
                </a:solidFill>
                <a:latin typeface="Museo Sans 300"/>
                <a:cs typeface="Museo Sans 300"/>
              </a:rPr>
              <a:t>including 	</a:t>
            </a:r>
            <a:r>
              <a:rPr sz="1350" spc="-20" dirty="0">
                <a:solidFill>
                  <a:srgbClr val="FFFFFF"/>
                </a:solidFill>
                <a:latin typeface="Museo Sans 300"/>
                <a:cs typeface="Museo Sans 300"/>
              </a:rPr>
              <a:t>Oxbridge,</a:t>
            </a:r>
            <a:r>
              <a:rPr sz="1350" spc="-4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50" spc="-20" dirty="0">
                <a:solidFill>
                  <a:srgbClr val="FFFFFF"/>
                </a:solidFill>
                <a:latin typeface="Museo Sans 300"/>
                <a:cs typeface="Museo Sans 300"/>
              </a:rPr>
              <a:t>Russell</a:t>
            </a:r>
            <a:r>
              <a:rPr sz="1350" spc="-4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50" spc="-10" dirty="0">
                <a:solidFill>
                  <a:srgbClr val="FFFFFF"/>
                </a:solidFill>
                <a:latin typeface="Museo Sans 300"/>
                <a:cs typeface="Museo Sans 300"/>
              </a:rPr>
              <a:t>Group</a:t>
            </a:r>
            <a:r>
              <a:rPr sz="1350" spc="-4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50" spc="-20" dirty="0">
                <a:solidFill>
                  <a:srgbClr val="FFFFFF"/>
                </a:solidFill>
                <a:latin typeface="Museo Sans 300"/>
                <a:cs typeface="Museo Sans 300"/>
              </a:rPr>
              <a:t>universities</a:t>
            </a:r>
            <a:r>
              <a:rPr sz="1350" spc="-4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50" dirty="0">
                <a:solidFill>
                  <a:srgbClr val="FFFFFF"/>
                </a:solidFill>
                <a:latin typeface="Museo Sans 300"/>
                <a:cs typeface="Museo Sans 300"/>
              </a:rPr>
              <a:t>and</a:t>
            </a:r>
            <a:r>
              <a:rPr sz="1350" spc="-4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50" spc="-20" dirty="0">
                <a:solidFill>
                  <a:srgbClr val="FFFFFF"/>
                </a:solidFill>
                <a:latin typeface="Museo Sans 300"/>
                <a:cs typeface="Museo Sans 300"/>
              </a:rPr>
              <a:t>medical</a:t>
            </a:r>
            <a:r>
              <a:rPr sz="1350" spc="-4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50" spc="-10" dirty="0">
                <a:solidFill>
                  <a:srgbClr val="FFFFFF"/>
                </a:solidFill>
                <a:latin typeface="Museo Sans 300"/>
                <a:cs typeface="Museo Sans 300"/>
              </a:rPr>
              <a:t>pathways</a:t>
            </a:r>
            <a:endParaRPr sz="1350" dirty="0">
              <a:latin typeface="Museo Sans 300"/>
              <a:cs typeface="Museo Sans 300"/>
            </a:endParaRPr>
          </a:p>
          <a:p>
            <a:pPr marL="191770" indent="-179070">
              <a:lnSpc>
                <a:spcPct val="100000"/>
              </a:lnSpc>
              <a:spcBef>
                <a:spcPts val="580"/>
              </a:spcBef>
              <a:buChar char="•"/>
              <a:tabLst>
                <a:tab pos="191770" algn="l"/>
              </a:tabLst>
            </a:pPr>
            <a:r>
              <a:rPr sz="1350" dirty="0">
                <a:solidFill>
                  <a:srgbClr val="FFFFFF"/>
                </a:solidFill>
                <a:latin typeface="Museo Sans 300"/>
                <a:cs typeface="Museo Sans 300"/>
              </a:rPr>
              <a:t>The</a:t>
            </a:r>
            <a:r>
              <a:rPr sz="1350" spc="-6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50" spc="-10" dirty="0">
                <a:solidFill>
                  <a:srgbClr val="FFFFFF"/>
                </a:solidFill>
                <a:latin typeface="Museo Sans 300"/>
                <a:cs typeface="Museo Sans 300"/>
              </a:rPr>
              <a:t>study</a:t>
            </a:r>
            <a:r>
              <a:rPr sz="1350" spc="-5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50" dirty="0">
                <a:solidFill>
                  <a:srgbClr val="FFFFFF"/>
                </a:solidFill>
                <a:latin typeface="Museo Sans 300"/>
                <a:cs typeface="Museo Sans 300"/>
              </a:rPr>
              <a:t>of</a:t>
            </a:r>
            <a:r>
              <a:rPr sz="1350" spc="-6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50" dirty="0">
                <a:solidFill>
                  <a:srgbClr val="FFFFFF"/>
                </a:solidFill>
                <a:latin typeface="Museo Sans 300"/>
                <a:cs typeface="Museo Sans 300"/>
              </a:rPr>
              <a:t>the</a:t>
            </a:r>
            <a:r>
              <a:rPr sz="1350" spc="-5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50" spc="-20" dirty="0">
                <a:solidFill>
                  <a:srgbClr val="FFFFFF"/>
                </a:solidFill>
                <a:latin typeface="Museo Sans 300"/>
                <a:cs typeface="Museo Sans 300"/>
              </a:rPr>
              <a:t>Extended</a:t>
            </a:r>
            <a:r>
              <a:rPr sz="1350" spc="-5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50" spc="-10" dirty="0">
                <a:solidFill>
                  <a:srgbClr val="FFFFFF"/>
                </a:solidFill>
                <a:latin typeface="Museo Sans 300"/>
                <a:cs typeface="Museo Sans 300"/>
              </a:rPr>
              <a:t>Project</a:t>
            </a:r>
            <a:r>
              <a:rPr sz="1350" spc="-6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50" spc="-20" dirty="0">
                <a:solidFill>
                  <a:srgbClr val="FFFFFF"/>
                </a:solidFill>
                <a:latin typeface="Museo Sans 300"/>
                <a:cs typeface="Museo Sans 300"/>
              </a:rPr>
              <a:t>Qualification</a:t>
            </a:r>
            <a:r>
              <a:rPr sz="1350" spc="-5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50" spc="-10" dirty="0">
                <a:solidFill>
                  <a:srgbClr val="FFFFFF"/>
                </a:solidFill>
                <a:latin typeface="Museo Sans 300"/>
                <a:cs typeface="Museo Sans 300"/>
              </a:rPr>
              <a:t>(EPQ)</a:t>
            </a:r>
            <a:endParaRPr sz="1350" dirty="0">
              <a:latin typeface="Museo Sans 300"/>
              <a:cs typeface="Museo Sans 300"/>
            </a:endParaRPr>
          </a:p>
          <a:p>
            <a:pPr marL="191770" indent="-179070">
              <a:lnSpc>
                <a:spcPct val="100000"/>
              </a:lnSpc>
              <a:spcBef>
                <a:spcPts val="580"/>
              </a:spcBef>
              <a:buChar char="•"/>
              <a:tabLst>
                <a:tab pos="191770" algn="l"/>
              </a:tabLst>
            </a:pPr>
            <a:r>
              <a:rPr sz="1350" spc="-10" dirty="0">
                <a:solidFill>
                  <a:srgbClr val="FFFFFF"/>
                </a:solidFill>
                <a:latin typeface="Museo Sans 300"/>
                <a:cs typeface="Museo Sans 300"/>
              </a:rPr>
              <a:t>Honours</a:t>
            </a:r>
            <a:r>
              <a:rPr sz="1350" spc="-5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50" spc="-10" dirty="0">
                <a:solidFill>
                  <a:srgbClr val="FFFFFF"/>
                </a:solidFill>
                <a:latin typeface="Museo Sans 300"/>
                <a:cs typeface="Museo Sans 300"/>
              </a:rPr>
              <a:t>tutorial</a:t>
            </a:r>
            <a:r>
              <a:rPr sz="1350" spc="-5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50" dirty="0">
                <a:solidFill>
                  <a:srgbClr val="FFFFFF"/>
                </a:solidFill>
                <a:latin typeface="Museo Sans 300"/>
                <a:cs typeface="Museo Sans 300"/>
              </a:rPr>
              <a:t>and</a:t>
            </a:r>
            <a:r>
              <a:rPr sz="1350" spc="-5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50" spc="-10" dirty="0">
                <a:solidFill>
                  <a:srgbClr val="FFFFFF"/>
                </a:solidFill>
                <a:latin typeface="Museo Sans 300"/>
                <a:cs typeface="Museo Sans 300"/>
              </a:rPr>
              <a:t>skills</a:t>
            </a:r>
            <a:r>
              <a:rPr sz="1350" spc="-5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50" spc="-25" dirty="0">
                <a:solidFill>
                  <a:srgbClr val="FFFFFF"/>
                </a:solidFill>
                <a:latin typeface="Museo Sans 300"/>
                <a:cs typeface="Museo Sans 300"/>
              </a:rPr>
              <a:t>development</a:t>
            </a:r>
            <a:r>
              <a:rPr sz="1350" spc="-5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50" spc="-10" dirty="0">
                <a:solidFill>
                  <a:srgbClr val="FFFFFF"/>
                </a:solidFill>
                <a:latin typeface="Museo Sans 300"/>
                <a:cs typeface="Museo Sans 300"/>
              </a:rPr>
              <a:t>programme</a:t>
            </a:r>
            <a:endParaRPr sz="1350" dirty="0">
              <a:latin typeface="Museo Sans 300"/>
              <a:cs typeface="Museo Sans 300"/>
            </a:endParaRPr>
          </a:p>
          <a:p>
            <a:pPr marL="191770" indent="-179070">
              <a:lnSpc>
                <a:spcPct val="100000"/>
              </a:lnSpc>
              <a:spcBef>
                <a:spcPts val="580"/>
              </a:spcBef>
              <a:buChar char="•"/>
              <a:tabLst>
                <a:tab pos="191770" algn="l"/>
              </a:tabLst>
            </a:pPr>
            <a:r>
              <a:rPr sz="1350" spc="-20" dirty="0">
                <a:solidFill>
                  <a:srgbClr val="FFFFFF"/>
                </a:solidFill>
                <a:latin typeface="Museo Sans 300"/>
                <a:cs typeface="Museo Sans 300"/>
              </a:rPr>
              <a:t>Specialist</a:t>
            </a:r>
            <a:r>
              <a:rPr sz="1350" spc="-5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50" spc="-20" dirty="0">
                <a:solidFill>
                  <a:srgbClr val="FFFFFF"/>
                </a:solidFill>
                <a:latin typeface="Museo Sans 300"/>
                <a:cs typeface="Museo Sans 300"/>
              </a:rPr>
              <a:t>Academies</a:t>
            </a:r>
            <a:r>
              <a:rPr sz="1350" spc="-4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50" dirty="0">
                <a:solidFill>
                  <a:srgbClr val="FFFFFF"/>
                </a:solidFill>
                <a:latin typeface="Museo Sans 300"/>
                <a:cs typeface="Museo Sans 300"/>
              </a:rPr>
              <a:t>in</a:t>
            </a:r>
            <a:r>
              <a:rPr sz="1350" spc="-5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50" spc="-10" dirty="0">
                <a:solidFill>
                  <a:srgbClr val="FFFFFF"/>
                </a:solidFill>
                <a:latin typeface="Museo Sans 300"/>
                <a:cs typeface="Museo Sans 300"/>
              </a:rPr>
              <a:t>Science</a:t>
            </a:r>
            <a:r>
              <a:rPr sz="1350" spc="-4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50" dirty="0">
                <a:solidFill>
                  <a:srgbClr val="FFFFFF"/>
                </a:solidFill>
                <a:latin typeface="Museo Sans 300"/>
                <a:cs typeface="Museo Sans 300"/>
              </a:rPr>
              <a:t>and</a:t>
            </a:r>
            <a:r>
              <a:rPr sz="1350" spc="-5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50" spc="-25" dirty="0">
                <a:solidFill>
                  <a:srgbClr val="FFFFFF"/>
                </a:solidFill>
                <a:latin typeface="Museo Sans 300"/>
                <a:cs typeface="Museo Sans 300"/>
              </a:rPr>
              <a:t>Law</a:t>
            </a:r>
            <a:endParaRPr sz="1350" dirty="0">
              <a:latin typeface="Museo Sans 300"/>
              <a:cs typeface="Museo Sans 300"/>
            </a:endParaRPr>
          </a:p>
          <a:p>
            <a:pPr marL="191770" indent="-179070">
              <a:lnSpc>
                <a:spcPct val="100000"/>
              </a:lnSpc>
              <a:spcBef>
                <a:spcPts val="580"/>
              </a:spcBef>
              <a:buChar char="•"/>
              <a:tabLst>
                <a:tab pos="191770" algn="l"/>
              </a:tabLst>
            </a:pPr>
            <a:r>
              <a:rPr sz="1350" spc="-20" dirty="0">
                <a:solidFill>
                  <a:srgbClr val="FFFFFF"/>
                </a:solidFill>
                <a:latin typeface="Museo Sans 300"/>
                <a:cs typeface="Museo Sans 300"/>
              </a:rPr>
              <a:t>Participation</a:t>
            </a:r>
            <a:r>
              <a:rPr sz="1350" spc="-2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50" dirty="0">
                <a:solidFill>
                  <a:srgbClr val="FFFFFF"/>
                </a:solidFill>
                <a:latin typeface="Museo Sans 300"/>
                <a:cs typeface="Museo Sans 300"/>
              </a:rPr>
              <a:t>in</a:t>
            </a:r>
            <a:r>
              <a:rPr sz="1350" spc="-2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50" spc="-20" dirty="0">
                <a:solidFill>
                  <a:srgbClr val="FFFFFF"/>
                </a:solidFill>
                <a:latin typeface="Museo Sans 300"/>
                <a:cs typeface="Museo Sans 300"/>
              </a:rPr>
              <a:t>prestigious</a:t>
            </a:r>
            <a:r>
              <a:rPr sz="1350" spc="-2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50" spc="-10" dirty="0">
                <a:solidFill>
                  <a:srgbClr val="FFFFFF"/>
                </a:solidFill>
                <a:latin typeface="Museo Sans 300"/>
                <a:cs typeface="Museo Sans 300"/>
              </a:rPr>
              <a:t>University</a:t>
            </a:r>
            <a:r>
              <a:rPr sz="1350" spc="-20" dirty="0">
                <a:solidFill>
                  <a:srgbClr val="FFFFFF"/>
                </a:solidFill>
                <a:latin typeface="Museo Sans 300"/>
                <a:cs typeface="Museo Sans 300"/>
              </a:rPr>
              <a:t> Access</a:t>
            </a:r>
            <a:r>
              <a:rPr sz="1350" spc="-2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50" spc="-10" dirty="0">
                <a:solidFill>
                  <a:srgbClr val="FFFFFF"/>
                </a:solidFill>
                <a:latin typeface="Museo Sans 300"/>
                <a:cs typeface="Museo Sans 300"/>
              </a:rPr>
              <a:t>Programmes</a:t>
            </a:r>
            <a:endParaRPr sz="1350" dirty="0">
              <a:latin typeface="Museo Sans 300"/>
              <a:cs typeface="Museo Sans 300"/>
            </a:endParaRPr>
          </a:p>
          <a:p>
            <a:pPr marL="191770" indent="-179070">
              <a:lnSpc>
                <a:spcPct val="100000"/>
              </a:lnSpc>
              <a:spcBef>
                <a:spcPts val="580"/>
              </a:spcBef>
              <a:buChar char="•"/>
              <a:tabLst>
                <a:tab pos="191770" algn="l"/>
              </a:tabLst>
            </a:pPr>
            <a:r>
              <a:rPr sz="1350" spc="-20" dirty="0">
                <a:solidFill>
                  <a:srgbClr val="FFFFFF"/>
                </a:solidFill>
                <a:latin typeface="Museo Sans 300"/>
                <a:cs typeface="Museo Sans 300"/>
              </a:rPr>
              <a:t>Summer</a:t>
            </a:r>
            <a:r>
              <a:rPr sz="1350" spc="-6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50" spc="-10" dirty="0">
                <a:solidFill>
                  <a:srgbClr val="FFFFFF"/>
                </a:solidFill>
                <a:latin typeface="Museo Sans 300"/>
                <a:cs typeface="Museo Sans 300"/>
              </a:rPr>
              <a:t>Schools</a:t>
            </a:r>
            <a:r>
              <a:rPr sz="1350" spc="-5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50" dirty="0">
                <a:solidFill>
                  <a:srgbClr val="FFFFFF"/>
                </a:solidFill>
                <a:latin typeface="Museo Sans 300"/>
                <a:cs typeface="Museo Sans 300"/>
              </a:rPr>
              <a:t>and</a:t>
            </a:r>
            <a:r>
              <a:rPr sz="1350" spc="-6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50" spc="-10" dirty="0">
                <a:solidFill>
                  <a:srgbClr val="FFFFFF"/>
                </a:solidFill>
                <a:latin typeface="Museo Sans 300"/>
                <a:cs typeface="Museo Sans 300"/>
              </a:rPr>
              <a:t>residentials</a:t>
            </a:r>
            <a:endParaRPr sz="1350" dirty="0">
              <a:latin typeface="Museo Sans 300"/>
              <a:cs typeface="Museo Sans 300"/>
            </a:endParaRPr>
          </a:p>
          <a:p>
            <a:pPr marL="191770" indent="-179070">
              <a:lnSpc>
                <a:spcPct val="100000"/>
              </a:lnSpc>
              <a:spcBef>
                <a:spcPts val="580"/>
              </a:spcBef>
              <a:buChar char="•"/>
              <a:tabLst>
                <a:tab pos="191770" algn="l"/>
              </a:tabLst>
            </a:pPr>
            <a:r>
              <a:rPr sz="1350" spc="-20" dirty="0">
                <a:solidFill>
                  <a:srgbClr val="FFFFFF"/>
                </a:solidFill>
                <a:latin typeface="Museo Sans 300"/>
                <a:cs typeface="Museo Sans 300"/>
              </a:rPr>
              <a:t>Cultural</a:t>
            </a:r>
            <a:r>
              <a:rPr sz="1350" spc="-7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50" dirty="0">
                <a:solidFill>
                  <a:srgbClr val="FFFFFF"/>
                </a:solidFill>
                <a:latin typeface="Museo Sans 300"/>
                <a:cs typeface="Museo Sans 300"/>
              </a:rPr>
              <a:t>trips</a:t>
            </a:r>
            <a:r>
              <a:rPr sz="1350" spc="-6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50" dirty="0">
                <a:solidFill>
                  <a:srgbClr val="FFFFFF"/>
                </a:solidFill>
                <a:latin typeface="Museo Sans 300"/>
                <a:cs typeface="Museo Sans 300"/>
              </a:rPr>
              <a:t>and</a:t>
            </a:r>
            <a:r>
              <a:rPr sz="1350" spc="-6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350" spc="-10" dirty="0">
                <a:solidFill>
                  <a:srgbClr val="FFFFFF"/>
                </a:solidFill>
                <a:latin typeface="Museo Sans 300"/>
                <a:cs typeface="Museo Sans 300"/>
              </a:rPr>
              <a:t>visits</a:t>
            </a:r>
            <a:endParaRPr sz="1350" dirty="0">
              <a:latin typeface="Museo Sans 300"/>
              <a:cs typeface="Museo Sans 300"/>
            </a:endParaRPr>
          </a:p>
        </p:txBody>
      </p:sp>
    </p:spTree>
    <p:extLst>
      <p:ext uri="{BB962C8B-B14F-4D97-AF65-F5344CB8AC3E}">
        <p14:creationId xmlns:p14="http://schemas.microsoft.com/office/powerpoint/2010/main" val="2852824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2A6C5-2838-0D20-C2B7-C2AAC8491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DCDC00A-82FB-F684-0E6A-7539C91A90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23343"/>
            <a:ext cx="12191997" cy="6811313"/>
          </a:xfrm>
          <a:prstGeom prst="rect">
            <a:avLst/>
          </a:prstGeom>
        </p:spPr>
      </p:pic>
      <p:sp>
        <p:nvSpPr>
          <p:cNvPr id="2" name="object 6">
            <a:extLst>
              <a:ext uri="{FF2B5EF4-FFF2-40B4-BE49-F238E27FC236}">
                <a16:creationId xmlns:a16="http://schemas.microsoft.com/office/drawing/2014/main" id="{1573D6A4-CDCE-C8CF-7AF5-8AEC1E8ADA6D}"/>
              </a:ext>
            </a:extLst>
          </p:cNvPr>
          <p:cNvSpPr txBox="1"/>
          <p:nvPr/>
        </p:nvSpPr>
        <p:spPr>
          <a:xfrm>
            <a:off x="608539" y="1926361"/>
            <a:ext cx="3393440" cy="3706495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70"/>
              </a:spcBef>
            </a:pPr>
            <a:r>
              <a:rPr sz="1400" dirty="0">
                <a:solidFill>
                  <a:srgbClr val="BCBEC0"/>
                </a:solidFill>
                <a:latin typeface="Museo Sans 500"/>
                <a:cs typeface="Museo Sans 500"/>
              </a:rPr>
              <a:t>Former </a:t>
            </a:r>
            <a:r>
              <a:rPr sz="1400" spc="-10" dirty="0">
                <a:solidFill>
                  <a:srgbClr val="BCBEC0"/>
                </a:solidFill>
                <a:latin typeface="Museo Sans 500"/>
                <a:cs typeface="Museo Sans 500"/>
              </a:rPr>
              <a:t>school:</a:t>
            </a:r>
            <a:endParaRPr sz="1400">
              <a:latin typeface="Museo Sans 500"/>
              <a:cs typeface="Museo Sans 500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1400" dirty="0">
                <a:solidFill>
                  <a:srgbClr val="FFFFFF"/>
                </a:solidFill>
                <a:latin typeface="Museo Sans 500"/>
                <a:cs typeface="Museo Sans 500"/>
              </a:rPr>
              <a:t>Harper</a:t>
            </a:r>
            <a:r>
              <a:rPr sz="1400" spc="-15" dirty="0">
                <a:solidFill>
                  <a:srgbClr val="FFFFFF"/>
                </a:solidFill>
                <a:latin typeface="Museo Sans 500"/>
                <a:cs typeface="Museo Sans 500"/>
              </a:rPr>
              <a:t> </a:t>
            </a:r>
            <a:r>
              <a:rPr sz="1400" dirty="0">
                <a:solidFill>
                  <a:srgbClr val="FFFFFF"/>
                </a:solidFill>
                <a:latin typeface="Museo Sans 500"/>
                <a:cs typeface="Museo Sans 500"/>
              </a:rPr>
              <a:t>Green</a:t>
            </a:r>
            <a:r>
              <a:rPr sz="1400" spc="-15" dirty="0">
                <a:solidFill>
                  <a:srgbClr val="FFFFFF"/>
                </a:solidFill>
                <a:latin typeface="Museo Sans 500"/>
                <a:cs typeface="Museo Sans 500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Museo Sans 500"/>
                <a:cs typeface="Museo Sans 500"/>
              </a:rPr>
              <a:t>School</a:t>
            </a:r>
            <a:endParaRPr sz="1400">
              <a:latin typeface="Museo Sans 500"/>
              <a:cs typeface="Museo Sans 500"/>
            </a:endParaRPr>
          </a:p>
          <a:p>
            <a:pPr>
              <a:lnSpc>
                <a:spcPct val="100000"/>
              </a:lnSpc>
              <a:spcBef>
                <a:spcPts val="1535"/>
              </a:spcBef>
            </a:pPr>
            <a:endParaRPr sz="1400">
              <a:latin typeface="Museo Sans 500"/>
              <a:cs typeface="Museo Sans 500"/>
            </a:endParaRPr>
          </a:p>
          <a:p>
            <a:pPr marL="12700">
              <a:lnSpc>
                <a:spcPct val="100000"/>
              </a:lnSpc>
            </a:pPr>
            <a:r>
              <a:rPr sz="1400" spc="-10" dirty="0">
                <a:solidFill>
                  <a:srgbClr val="BCBEC0"/>
                </a:solidFill>
                <a:latin typeface="Museo Sans 500"/>
                <a:cs typeface="Museo Sans 500"/>
              </a:rPr>
              <a:t>Destination:</a:t>
            </a:r>
            <a:endParaRPr sz="1400">
              <a:latin typeface="Museo Sans 500"/>
              <a:cs typeface="Museo Sans 500"/>
            </a:endParaRPr>
          </a:p>
          <a:p>
            <a:pPr marL="12700" marR="5080">
              <a:lnSpc>
                <a:spcPct val="121200"/>
              </a:lnSpc>
              <a:spcBef>
                <a:spcPts val="415"/>
              </a:spcBef>
            </a:pPr>
            <a:r>
              <a:rPr sz="1400" dirty="0">
                <a:solidFill>
                  <a:srgbClr val="FFFFFF"/>
                </a:solidFill>
                <a:latin typeface="Museo Sans 500"/>
                <a:cs typeface="Museo Sans 500"/>
              </a:rPr>
              <a:t>University</a:t>
            </a:r>
            <a:r>
              <a:rPr sz="1400" spc="-20" dirty="0">
                <a:solidFill>
                  <a:srgbClr val="FFFFFF"/>
                </a:solidFill>
                <a:latin typeface="Museo Sans 500"/>
                <a:cs typeface="Museo Sans 500"/>
              </a:rPr>
              <a:t> </a:t>
            </a:r>
            <a:r>
              <a:rPr sz="1400" dirty="0">
                <a:solidFill>
                  <a:srgbClr val="FFFFFF"/>
                </a:solidFill>
                <a:latin typeface="Museo Sans 500"/>
                <a:cs typeface="Museo Sans 500"/>
              </a:rPr>
              <a:t>of</a:t>
            </a:r>
            <a:r>
              <a:rPr sz="1400" spc="-20" dirty="0">
                <a:solidFill>
                  <a:srgbClr val="FFFFFF"/>
                </a:solidFill>
                <a:latin typeface="Museo Sans 500"/>
                <a:cs typeface="Museo Sans 500"/>
              </a:rPr>
              <a:t> </a:t>
            </a:r>
            <a:r>
              <a:rPr sz="1400" dirty="0">
                <a:solidFill>
                  <a:srgbClr val="FFFFFF"/>
                </a:solidFill>
                <a:latin typeface="Museo Sans 500"/>
                <a:cs typeface="Museo Sans 500"/>
              </a:rPr>
              <a:t>Oxford</a:t>
            </a:r>
            <a:r>
              <a:rPr sz="1400" spc="-20" dirty="0">
                <a:solidFill>
                  <a:srgbClr val="FFFFFF"/>
                </a:solidFill>
                <a:latin typeface="Museo Sans 500"/>
                <a:cs typeface="Museo Sans 500"/>
              </a:rPr>
              <a:t> </a:t>
            </a:r>
            <a:r>
              <a:rPr sz="1400" dirty="0">
                <a:solidFill>
                  <a:srgbClr val="FFFFFF"/>
                </a:solidFill>
                <a:latin typeface="Museo Sans 500"/>
                <a:cs typeface="Museo Sans 500"/>
              </a:rPr>
              <a:t>to</a:t>
            </a:r>
            <a:r>
              <a:rPr sz="1400" spc="-15" dirty="0">
                <a:solidFill>
                  <a:srgbClr val="FFFFFF"/>
                </a:solidFill>
                <a:latin typeface="Museo Sans 500"/>
                <a:cs typeface="Museo Sans 500"/>
              </a:rPr>
              <a:t> </a:t>
            </a:r>
            <a:r>
              <a:rPr sz="1400" dirty="0">
                <a:solidFill>
                  <a:srgbClr val="FFFFFF"/>
                </a:solidFill>
                <a:latin typeface="Museo Sans 500"/>
                <a:cs typeface="Museo Sans 500"/>
              </a:rPr>
              <a:t>study</a:t>
            </a:r>
            <a:r>
              <a:rPr sz="1400" spc="-20" dirty="0">
                <a:solidFill>
                  <a:srgbClr val="FFFFFF"/>
                </a:solidFill>
                <a:latin typeface="Museo Sans 500"/>
                <a:cs typeface="Museo Sans 500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Museo Sans 500"/>
                <a:cs typeface="Museo Sans 500"/>
              </a:rPr>
              <a:t>Philosophy, </a:t>
            </a:r>
            <a:r>
              <a:rPr sz="1400" dirty="0">
                <a:solidFill>
                  <a:srgbClr val="FFFFFF"/>
                </a:solidFill>
                <a:latin typeface="Museo Sans 500"/>
                <a:cs typeface="Museo Sans 500"/>
              </a:rPr>
              <a:t>Politics</a:t>
            </a:r>
            <a:r>
              <a:rPr sz="1400" spc="-25" dirty="0">
                <a:solidFill>
                  <a:srgbClr val="FFFFFF"/>
                </a:solidFill>
                <a:latin typeface="Museo Sans 500"/>
                <a:cs typeface="Museo Sans 500"/>
              </a:rPr>
              <a:t> </a:t>
            </a:r>
            <a:r>
              <a:rPr sz="1400" dirty="0">
                <a:solidFill>
                  <a:srgbClr val="FFFFFF"/>
                </a:solidFill>
                <a:latin typeface="Museo Sans 500"/>
                <a:cs typeface="Museo Sans 500"/>
              </a:rPr>
              <a:t>and</a:t>
            </a:r>
            <a:r>
              <a:rPr sz="1400" spc="-25" dirty="0">
                <a:solidFill>
                  <a:srgbClr val="FFFFFF"/>
                </a:solidFill>
                <a:latin typeface="Museo Sans 500"/>
                <a:cs typeface="Museo Sans 500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Museo Sans 500"/>
                <a:cs typeface="Museo Sans 500"/>
              </a:rPr>
              <a:t>Economics</a:t>
            </a:r>
            <a:endParaRPr sz="1400">
              <a:latin typeface="Museo Sans 500"/>
              <a:cs typeface="Museo Sans 500"/>
            </a:endParaRPr>
          </a:p>
          <a:p>
            <a:pPr>
              <a:lnSpc>
                <a:spcPct val="100000"/>
              </a:lnSpc>
              <a:spcBef>
                <a:spcPts val="1540"/>
              </a:spcBef>
            </a:pPr>
            <a:endParaRPr sz="1400">
              <a:latin typeface="Museo Sans 500"/>
              <a:cs typeface="Museo Sans 500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BCBEC0"/>
                </a:solidFill>
                <a:latin typeface="Museo Sans 500"/>
                <a:cs typeface="Museo Sans 500"/>
              </a:rPr>
              <a:t>Grades </a:t>
            </a:r>
            <a:r>
              <a:rPr sz="1400" spc="-10" dirty="0">
                <a:solidFill>
                  <a:srgbClr val="BCBEC0"/>
                </a:solidFill>
                <a:latin typeface="Museo Sans 500"/>
                <a:cs typeface="Museo Sans 500"/>
              </a:rPr>
              <a:t>Achieved:</a:t>
            </a:r>
            <a:endParaRPr sz="1400">
              <a:latin typeface="Museo Sans 500"/>
              <a:cs typeface="Museo Sans 500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1400" dirty="0">
                <a:solidFill>
                  <a:srgbClr val="FFFFFF"/>
                </a:solidFill>
                <a:latin typeface="Museo Sans 500"/>
                <a:cs typeface="Museo Sans 500"/>
              </a:rPr>
              <a:t>A</a:t>
            </a:r>
            <a:r>
              <a:rPr sz="1400" spc="-15" dirty="0">
                <a:solidFill>
                  <a:srgbClr val="FFFFFF"/>
                </a:solidFill>
                <a:latin typeface="Museo Sans 500"/>
                <a:cs typeface="Museo Sans 500"/>
              </a:rPr>
              <a:t> </a:t>
            </a:r>
            <a:r>
              <a:rPr sz="1400" dirty="0">
                <a:solidFill>
                  <a:srgbClr val="FFFFFF"/>
                </a:solidFill>
                <a:latin typeface="Museo Sans 500"/>
                <a:cs typeface="Museo Sans 500"/>
              </a:rPr>
              <a:t>Level</a:t>
            </a:r>
            <a:r>
              <a:rPr sz="1400" spc="-10" dirty="0">
                <a:solidFill>
                  <a:srgbClr val="FFFFFF"/>
                </a:solidFill>
                <a:latin typeface="Museo Sans 500"/>
                <a:cs typeface="Museo Sans 500"/>
              </a:rPr>
              <a:t> </a:t>
            </a:r>
            <a:r>
              <a:rPr sz="1400" dirty="0">
                <a:solidFill>
                  <a:srgbClr val="FFFFFF"/>
                </a:solidFill>
                <a:latin typeface="Museo Sans 500"/>
                <a:cs typeface="Museo Sans 500"/>
              </a:rPr>
              <a:t>History</a:t>
            </a:r>
            <a:r>
              <a:rPr sz="1400" spc="-10" dirty="0">
                <a:solidFill>
                  <a:srgbClr val="FFFFFF"/>
                </a:solidFill>
                <a:latin typeface="Museo Sans 500"/>
                <a:cs typeface="Museo Sans 500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Museo Sans 500"/>
                <a:cs typeface="Museo Sans 500"/>
              </a:rPr>
              <a:t>(A*)</a:t>
            </a:r>
            <a:endParaRPr sz="1400">
              <a:latin typeface="Museo Sans 500"/>
              <a:cs typeface="Museo Sans 500"/>
            </a:endParaRPr>
          </a:p>
          <a:p>
            <a:pPr marL="12700" marR="1419225">
              <a:lnSpc>
                <a:spcPct val="145800"/>
              </a:lnSpc>
            </a:pPr>
            <a:r>
              <a:rPr sz="1400" dirty="0">
                <a:solidFill>
                  <a:srgbClr val="FFFFFF"/>
                </a:solidFill>
                <a:latin typeface="Museo Sans 500"/>
                <a:cs typeface="Museo Sans 500"/>
              </a:rPr>
              <a:t>A</a:t>
            </a:r>
            <a:r>
              <a:rPr sz="1400" spc="-5" dirty="0">
                <a:solidFill>
                  <a:srgbClr val="FFFFFF"/>
                </a:solidFill>
                <a:latin typeface="Museo Sans 500"/>
                <a:cs typeface="Museo Sans 500"/>
              </a:rPr>
              <a:t> </a:t>
            </a:r>
            <a:r>
              <a:rPr sz="1400" dirty="0">
                <a:solidFill>
                  <a:srgbClr val="FFFFFF"/>
                </a:solidFill>
                <a:latin typeface="Museo Sans 500"/>
                <a:cs typeface="Museo Sans 500"/>
              </a:rPr>
              <a:t>Level</a:t>
            </a:r>
            <a:r>
              <a:rPr sz="1400" spc="-5" dirty="0">
                <a:solidFill>
                  <a:srgbClr val="FFFFFF"/>
                </a:solidFill>
                <a:latin typeface="Museo Sans 500"/>
                <a:cs typeface="Museo Sans 500"/>
              </a:rPr>
              <a:t> </a:t>
            </a:r>
            <a:r>
              <a:rPr sz="1400" dirty="0">
                <a:solidFill>
                  <a:srgbClr val="FFFFFF"/>
                </a:solidFill>
                <a:latin typeface="Museo Sans 500"/>
                <a:cs typeface="Museo Sans 500"/>
              </a:rPr>
              <a:t>Mathematics </a:t>
            </a:r>
            <a:r>
              <a:rPr sz="1400" spc="-25" dirty="0">
                <a:solidFill>
                  <a:srgbClr val="FFFFFF"/>
                </a:solidFill>
                <a:latin typeface="Museo Sans 500"/>
                <a:cs typeface="Museo Sans 500"/>
              </a:rPr>
              <a:t>(A) </a:t>
            </a:r>
            <a:r>
              <a:rPr sz="1400" dirty="0">
                <a:solidFill>
                  <a:srgbClr val="FFFFFF"/>
                </a:solidFill>
                <a:latin typeface="Museo Sans 500"/>
                <a:cs typeface="Museo Sans 500"/>
              </a:rPr>
              <a:t>A</a:t>
            </a:r>
            <a:r>
              <a:rPr sz="1400" spc="-20" dirty="0">
                <a:solidFill>
                  <a:srgbClr val="FFFFFF"/>
                </a:solidFill>
                <a:latin typeface="Museo Sans 500"/>
                <a:cs typeface="Museo Sans 500"/>
              </a:rPr>
              <a:t> </a:t>
            </a:r>
            <a:r>
              <a:rPr sz="1400" dirty="0">
                <a:solidFill>
                  <a:srgbClr val="FFFFFF"/>
                </a:solidFill>
                <a:latin typeface="Museo Sans 500"/>
                <a:cs typeface="Museo Sans 500"/>
              </a:rPr>
              <a:t>Level</a:t>
            </a:r>
            <a:r>
              <a:rPr sz="1400" spc="-15" dirty="0">
                <a:solidFill>
                  <a:srgbClr val="FFFFFF"/>
                </a:solidFill>
                <a:latin typeface="Museo Sans 500"/>
                <a:cs typeface="Museo Sans 500"/>
              </a:rPr>
              <a:t> </a:t>
            </a:r>
            <a:r>
              <a:rPr sz="1400" dirty="0">
                <a:solidFill>
                  <a:srgbClr val="FFFFFF"/>
                </a:solidFill>
                <a:latin typeface="Museo Sans 500"/>
                <a:cs typeface="Museo Sans 500"/>
              </a:rPr>
              <a:t>Politics</a:t>
            </a:r>
            <a:r>
              <a:rPr sz="1400" spc="-15" dirty="0">
                <a:solidFill>
                  <a:srgbClr val="FFFFFF"/>
                </a:solidFill>
                <a:latin typeface="Museo Sans 500"/>
                <a:cs typeface="Museo Sans 500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Museo Sans 500"/>
                <a:cs typeface="Museo Sans 500"/>
              </a:rPr>
              <a:t>(A*)</a:t>
            </a:r>
            <a:endParaRPr sz="1400">
              <a:latin typeface="Museo Sans 500"/>
              <a:cs typeface="Museo Sans 500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1400" dirty="0">
                <a:solidFill>
                  <a:srgbClr val="FFFFFF"/>
                </a:solidFill>
                <a:latin typeface="Museo Sans 500"/>
                <a:cs typeface="Museo Sans 500"/>
              </a:rPr>
              <a:t>Extended</a:t>
            </a:r>
            <a:r>
              <a:rPr sz="1400" spc="-40" dirty="0">
                <a:solidFill>
                  <a:srgbClr val="FFFFFF"/>
                </a:solidFill>
                <a:latin typeface="Museo Sans 500"/>
                <a:cs typeface="Museo Sans 500"/>
              </a:rPr>
              <a:t> </a:t>
            </a:r>
            <a:r>
              <a:rPr sz="1400" dirty="0">
                <a:solidFill>
                  <a:srgbClr val="FFFFFF"/>
                </a:solidFill>
                <a:latin typeface="Museo Sans 500"/>
                <a:cs typeface="Museo Sans 500"/>
              </a:rPr>
              <a:t>Project</a:t>
            </a:r>
            <a:r>
              <a:rPr sz="1400" spc="-35" dirty="0">
                <a:solidFill>
                  <a:srgbClr val="FFFFFF"/>
                </a:solidFill>
                <a:latin typeface="Museo Sans 500"/>
                <a:cs typeface="Museo Sans 500"/>
              </a:rPr>
              <a:t> </a:t>
            </a:r>
            <a:r>
              <a:rPr sz="1400" dirty="0">
                <a:solidFill>
                  <a:srgbClr val="FFFFFF"/>
                </a:solidFill>
                <a:latin typeface="Museo Sans 500"/>
                <a:cs typeface="Museo Sans 500"/>
              </a:rPr>
              <a:t>Qualification</a:t>
            </a:r>
            <a:r>
              <a:rPr sz="1400" spc="-35" dirty="0">
                <a:solidFill>
                  <a:srgbClr val="FFFFFF"/>
                </a:solidFill>
                <a:latin typeface="Museo Sans 500"/>
                <a:cs typeface="Museo Sans 500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Museo Sans 500"/>
                <a:cs typeface="Museo Sans 500"/>
              </a:rPr>
              <a:t>(A*)</a:t>
            </a:r>
            <a:endParaRPr sz="1400">
              <a:latin typeface="Museo Sans 500"/>
              <a:cs typeface="Museo Sans 500"/>
            </a:endParaRPr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79B82F47-01D9-C13F-BE08-89CDD818091F}"/>
              </a:ext>
            </a:extLst>
          </p:cNvPr>
          <p:cNvSpPr txBox="1"/>
          <p:nvPr/>
        </p:nvSpPr>
        <p:spPr>
          <a:xfrm>
            <a:off x="608539" y="1219278"/>
            <a:ext cx="2654300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dirty="0">
                <a:solidFill>
                  <a:srgbClr val="FFFFFF"/>
                </a:solidFill>
                <a:latin typeface="Museo Sans 700"/>
                <a:cs typeface="Museo Sans 700"/>
              </a:rPr>
              <a:t>Anisha </a:t>
            </a:r>
            <a:r>
              <a:rPr sz="2300" b="1" spc="-10" dirty="0">
                <a:solidFill>
                  <a:srgbClr val="FFFFFF"/>
                </a:solidFill>
                <a:latin typeface="Museo Sans 700"/>
                <a:cs typeface="Museo Sans 700"/>
              </a:rPr>
              <a:t>Mohammed</a:t>
            </a:r>
            <a:endParaRPr sz="2300" dirty="0">
              <a:latin typeface="Museo Sans 700"/>
              <a:cs typeface="Museo Sans 700"/>
            </a:endParaRPr>
          </a:p>
        </p:txBody>
      </p:sp>
    </p:spTree>
    <p:extLst>
      <p:ext uri="{BB962C8B-B14F-4D97-AF65-F5344CB8AC3E}">
        <p14:creationId xmlns:p14="http://schemas.microsoft.com/office/powerpoint/2010/main" val="4019857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D2D692C-2AA1-E35E-14F7-3B8298B047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23343"/>
            <a:ext cx="12192000" cy="6811314"/>
          </a:xfrm>
          <a:prstGeom prst="rect">
            <a:avLst/>
          </a:prstGeom>
        </p:spPr>
      </p:pic>
      <p:sp>
        <p:nvSpPr>
          <p:cNvPr id="2" name="object 8">
            <a:extLst>
              <a:ext uri="{FF2B5EF4-FFF2-40B4-BE49-F238E27FC236}">
                <a16:creationId xmlns:a16="http://schemas.microsoft.com/office/drawing/2014/main" id="{3E5E0DDB-8974-7B66-142C-23503E8E6E61}"/>
              </a:ext>
            </a:extLst>
          </p:cNvPr>
          <p:cNvSpPr txBox="1"/>
          <p:nvPr/>
        </p:nvSpPr>
        <p:spPr>
          <a:xfrm>
            <a:off x="689300" y="1320139"/>
            <a:ext cx="2143760" cy="2820035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51130" indent="-138430">
              <a:lnSpc>
                <a:spcPct val="100000"/>
              </a:lnSpc>
              <a:spcBef>
                <a:spcPts val="660"/>
              </a:spcBef>
              <a:buClr>
                <a:srgbClr val="842990"/>
              </a:buClr>
              <a:buChar char="•"/>
              <a:tabLst>
                <a:tab pos="151130" algn="l"/>
              </a:tabLst>
            </a:pPr>
            <a:r>
              <a:rPr sz="1200" spc="-20" dirty="0">
                <a:solidFill>
                  <a:srgbClr val="001740"/>
                </a:solidFill>
                <a:latin typeface="Museo Sans 300"/>
                <a:cs typeface="Museo Sans 300"/>
              </a:rPr>
              <a:t>University</a:t>
            </a:r>
            <a:r>
              <a:rPr sz="1200" spc="-3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200" dirty="0">
                <a:solidFill>
                  <a:srgbClr val="001740"/>
                </a:solidFill>
                <a:latin typeface="Museo Sans 300"/>
                <a:cs typeface="Museo Sans 300"/>
              </a:rPr>
              <a:t>of</a:t>
            </a:r>
            <a:r>
              <a:rPr sz="1200" spc="-3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200" spc="-10" dirty="0">
                <a:solidFill>
                  <a:srgbClr val="001740"/>
                </a:solidFill>
                <a:latin typeface="Museo Sans 300"/>
                <a:cs typeface="Museo Sans 300"/>
              </a:rPr>
              <a:t>Manchester</a:t>
            </a:r>
            <a:endParaRPr sz="1200" dirty="0">
              <a:latin typeface="Museo Sans 300"/>
              <a:cs typeface="Museo Sans 300"/>
            </a:endParaRPr>
          </a:p>
          <a:p>
            <a:pPr marL="151130" indent="-138430">
              <a:lnSpc>
                <a:spcPct val="100000"/>
              </a:lnSpc>
              <a:spcBef>
                <a:spcPts val="560"/>
              </a:spcBef>
              <a:buClr>
                <a:srgbClr val="842990"/>
              </a:buClr>
              <a:buChar char="•"/>
              <a:tabLst>
                <a:tab pos="151130" algn="l"/>
              </a:tabLst>
            </a:pPr>
            <a:r>
              <a:rPr sz="1200" spc="-20" dirty="0">
                <a:solidFill>
                  <a:srgbClr val="001740"/>
                </a:solidFill>
                <a:latin typeface="Museo Sans 300"/>
                <a:cs typeface="Museo Sans 300"/>
              </a:rPr>
              <a:t>University</a:t>
            </a:r>
            <a:r>
              <a:rPr sz="1200" spc="-3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200" dirty="0">
                <a:solidFill>
                  <a:srgbClr val="001740"/>
                </a:solidFill>
                <a:latin typeface="Museo Sans 300"/>
                <a:cs typeface="Museo Sans 300"/>
              </a:rPr>
              <a:t>of</a:t>
            </a:r>
            <a:r>
              <a:rPr sz="1200" spc="-3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200" spc="-10" dirty="0">
                <a:solidFill>
                  <a:srgbClr val="001740"/>
                </a:solidFill>
                <a:latin typeface="Museo Sans 300"/>
                <a:cs typeface="Museo Sans 300"/>
              </a:rPr>
              <a:t>Liverpool</a:t>
            </a:r>
            <a:endParaRPr sz="1200" dirty="0">
              <a:latin typeface="Museo Sans 300"/>
              <a:cs typeface="Museo Sans 300"/>
            </a:endParaRPr>
          </a:p>
          <a:p>
            <a:pPr marL="151130" indent="-138430">
              <a:lnSpc>
                <a:spcPct val="100000"/>
              </a:lnSpc>
              <a:spcBef>
                <a:spcPts val="560"/>
              </a:spcBef>
              <a:buClr>
                <a:srgbClr val="842990"/>
              </a:buClr>
              <a:buChar char="•"/>
              <a:tabLst>
                <a:tab pos="151130" algn="l"/>
              </a:tabLst>
            </a:pPr>
            <a:r>
              <a:rPr sz="1200" spc="-20" dirty="0">
                <a:solidFill>
                  <a:srgbClr val="001740"/>
                </a:solidFill>
                <a:latin typeface="Museo Sans 300"/>
                <a:cs typeface="Museo Sans 300"/>
              </a:rPr>
              <a:t>Lancaster </a:t>
            </a:r>
            <a:r>
              <a:rPr sz="1200" spc="-10" dirty="0">
                <a:solidFill>
                  <a:srgbClr val="001740"/>
                </a:solidFill>
                <a:latin typeface="Museo Sans 300"/>
                <a:cs typeface="Museo Sans 300"/>
              </a:rPr>
              <a:t>University</a:t>
            </a:r>
            <a:endParaRPr sz="1200" dirty="0">
              <a:latin typeface="Museo Sans 300"/>
              <a:cs typeface="Museo Sans 300"/>
            </a:endParaRPr>
          </a:p>
          <a:p>
            <a:pPr marL="151130" indent="-138430">
              <a:lnSpc>
                <a:spcPct val="100000"/>
              </a:lnSpc>
              <a:spcBef>
                <a:spcPts val="560"/>
              </a:spcBef>
              <a:buClr>
                <a:srgbClr val="842990"/>
              </a:buClr>
              <a:buChar char="•"/>
              <a:tabLst>
                <a:tab pos="151130" algn="l"/>
              </a:tabLst>
            </a:pPr>
            <a:r>
              <a:rPr sz="1200" spc="-20" dirty="0">
                <a:solidFill>
                  <a:srgbClr val="001740"/>
                </a:solidFill>
                <a:latin typeface="Museo Sans 300"/>
                <a:cs typeface="Museo Sans 300"/>
              </a:rPr>
              <a:t>University</a:t>
            </a:r>
            <a:r>
              <a:rPr sz="1200" spc="-3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200" dirty="0">
                <a:solidFill>
                  <a:srgbClr val="001740"/>
                </a:solidFill>
                <a:latin typeface="Museo Sans 300"/>
                <a:cs typeface="Museo Sans 300"/>
              </a:rPr>
              <a:t>of</a:t>
            </a:r>
            <a:r>
              <a:rPr sz="1200" spc="-3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200" spc="-20" dirty="0">
                <a:solidFill>
                  <a:srgbClr val="001740"/>
                </a:solidFill>
                <a:latin typeface="Museo Sans 300"/>
                <a:cs typeface="Museo Sans 300"/>
              </a:rPr>
              <a:t>York</a:t>
            </a:r>
            <a:endParaRPr sz="1200" dirty="0">
              <a:latin typeface="Museo Sans 300"/>
              <a:cs typeface="Museo Sans 300"/>
            </a:endParaRPr>
          </a:p>
          <a:p>
            <a:pPr marL="151130" indent="-138430">
              <a:lnSpc>
                <a:spcPct val="100000"/>
              </a:lnSpc>
              <a:spcBef>
                <a:spcPts val="560"/>
              </a:spcBef>
              <a:buClr>
                <a:srgbClr val="842990"/>
              </a:buClr>
              <a:buChar char="•"/>
              <a:tabLst>
                <a:tab pos="151130" algn="l"/>
              </a:tabLst>
            </a:pPr>
            <a:r>
              <a:rPr sz="1200" spc="-20" dirty="0">
                <a:solidFill>
                  <a:srgbClr val="001740"/>
                </a:solidFill>
                <a:latin typeface="Museo Sans 300"/>
                <a:cs typeface="Museo Sans 300"/>
              </a:rPr>
              <a:t>University</a:t>
            </a:r>
            <a:r>
              <a:rPr sz="1200" spc="-3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200" dirty="0">
                <a:solidFill>
                  <a:srgbClr val="001740"/>
                </a:solidFill>
                <a:latin typeface="Museo Sans 300"/>
                <a:cs typeface="Museo Sans 300"/>
              </a:rPr>
              <a:t>of</a:t>
            </a:r>
            <a:r>
              <a:rPr sz="1200" spc="-3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200" spc="-10" dirty="0">
                <a:solidFill>
                  <a:srgbClr val="001740"/>
                </a:solidFill>
                <a:latin typeface="Museo Sans 300"/>
                <a:cs typeface="Museo Sans 300"/>
              </a:rPr>
              <a:t>Leeds</a:t>
            </a:r>
            <a:endParaRPr sz="1200" dirty="0">
              <a:latin typeface="Museo Sans 300"/>
              <a:cs typeface="Museo Sans 300"/>
            </a:endParaRPr>
          </a:p>
          <a:p>
            <a:pPr marL="151130" indent="-138430">
              <a:lnSpc>
                <a:spcPct val="100000"/>
              </a:lnSpc>
              <a:spcBef>
                <a:spcPts val="560"/>
              </a:spcBef>
              <a:buClr>
                <a:srgbClr val="842990"/>
              </a:buClr>
              <a:buChar char="•"/>
              <a:tabLst>
                <a:tab pos="151130" algn="l"/>
              </a:tabLst>
            </a:pPr>
            <a:r>
              <a:rPr sz="1200" spc="-20" dirty="0">
                <a:solidFill>
                  <a:srgbClr val="001740"/>
                </a:solidFill>
                <a:latin typeface="Museo Sans 300"/>
                <a:cs typeface="Museo Sans 300"/>
              </a:rPr>
              <a:t>University</a:t>
            </a:r>
            <a:r>
              <a:rPr sz="1200" spc="-3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200" dirty="0">
                <a:solidFill>
                  <a:srgbClr val="001740"/>
                </a:solidFill>
                <a:latin typeface="Museo Sans 300"/>
                <a:cs typeface="Museo Sans 300"/>
              </a:rPr>
              <a:t>of</a:t>
            </a:r>
            <a:r>
              <a:rPr sz="1200" spc="-3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200" spc="-10" dirty="0">
                <a:solidFill>
                  <a:srgbClr val="001740"/>
                </a:solidFill>
                <a:latin typeface="Museo Sans 300"/>
                <a:cs typeface="Museo Sans 300"/>
              </a:rPr>
              <a:t>Sheffield</a:t>
            </a:r>
            <a:endParaRPr sz="1200" dirty="0">
              <a:latin typeface="Museo Sans 300"/>
              <a:cs typeface="Museo Sans 300"/>
            </a:endParaRPr>
          </a:p>
          <a:p>
            <a:pPr marL="151130" indent="-138430">
              <a:lnSpc>
                <a:spcPct val="100000"/>
              </a:lnSpc>
              <a:spcBef>
                <a:spcPts val="560"/>
              </a:spcBef>
              <a:buClr>
                <a:srgbClr val="842990"/>
              </a:buClr>
              <a:buChar char="•"/>
              <a:tabLst>
                <a:tab pos="151130" algn="l"/>
              </a:tabLst>
            </a:pPr>
            <a:r>
              <a:rPr sz="1200" spc="-20" dirty="0">
                <a:solidFill>
                  <a:srgbClr val="001740"/>
                </a:solidFill>
                <a:latin typeface="Museo Sans 300"/>
                <a:cs typeface="Museo Sans 300"/>
              </a:rPr>
              <a:t>University</a:t>
            </a:r>
            <a:r>
              <a:rPr sz="1200" spc="-3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200" dirty="0">
                <a:solidFill>
                  <a:srgbClr val="001740"/>
                </a:solidFill>
                <a:latin typeface="Museo Sans 300"/>
                <a:cs typeface="Museo Sans 300"/>
              </a:rPr>
              <a:t>of</a:t>
            </a:r>
            <a:r>
              <a:rPr sz="1200" spc="-3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200" spc="-10" dirty="0">
                <a:solidFill>
                  <a:srgbClr val="001740"/>
                </a:solidFill>
                <a:latin typeface="Museo Sans 300"/>
                <a:cs typeface="Museo Sans 300"/>
              </a:rPr>
              <a:t>Nottingham</a:t>
            </a:r>
            <a:endParaRPr sz="1200" dirty="0">
              <a:latin typeface="Museo Sans 300"/>
              <a:cs typeface="Museo Sans 300"/>
            </a:endParaRPr>
          </a:p>
          <a:p>
            <a:pPr marL="151130" indent="-138430">
              <a:lnSpc>
                <a:spcPct val="100000"/>
              </a:lnSpc>
              <a:spcBef>
                <a:spcPts val="560"/>
              </a:spcBef>
              <a:buClr>
                <a:srgbClr val="842990"/>
              </a:buClr>
              <a:buChar char="•"/>
              <a:tabLst>
                <a:tab pos="151130" algn="l"/>
              </a:tabLst>
            </a:pPr>
            <a:r>
              <a:rPr sz="1200" spc="-20" dirty="0">
                <a:solidFill>
                  <a:srgbClr val="001740"/>
                </a:solidFill>
                <a:latin typeface="Museo Sans 300"/>
                <a:cs typeface="Museo Sans 300"/>
              </a:rPr>
              <a:t>University</a:t>
            </a:r>
            <a:r>
              <a:rPr sz="1200" spc="-3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200" dirty="0">
                <a:solidFill>
                  <a:srgbClr val="001740"/>
                </a:solidFill>
                <a:latin typeface="Museo Sans 300"/>
                <a:cs typeface="Museo Sans 300"/>
              </a:rPr>
              <a:t>of</a:t>
            </a:r>
            <a:r>
              <a:rPr sz="1200" spc="-3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200" spc="-10" dirty="0">
                <a:solidFill>
                  <a:srgbClr val="001740"/>
                </a:solidFill>
                <a:latin typeface="Museo Sans 300"/>
                <a:cs typeface="Museo Sans 300"/>
              </a:rPr>
              <a:t>Edinburgh</a:t>
            </a:r>
            <a:endParaRPr sz="1200" dirty="0">
              <a:latin typeface="Museo Sans 300"/>
              <a:cs typeface="Museo Sans 300"/>
            </a:endParaRPr>
          </a:p>
          <a:p>
            <a:pPr marL="151130" indent="-138430">
              <a:lnSpc>
                <a:spcPct val="100000"/>
              </a:lnSpc>
              <a:spcBef>
                <a:spcPts val="560"/>
              </a:spcBef>
              <a:buClr>
                <a:srgbClr val="842990"/>
              </a:buClr>
              <a:buChar char="•"/>
              <a:tabLst>
                <a:tab pos="151130" algn="l"/>
              </a:tabLst>
            </a:pPr>
            <a:r>
              <a:rPr sz="1200" spc="-20" dirty="0">
                <a:solidFill>
                  <a:srgbClr val="001740"/>
                </a:solidFill>
                <a:latin typeface="Museo Sans 300"/>
                <a:cs typeface="Museo Sans 300"/>
              </a:rPr>
              <a:t>University</a:t>
            </a:r>
            <a:r>
              <a:rPr sz="1200" spc="-3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200" spc="-20" dirty="0">
                <a:solidFill>
                  <a:srgbClr val="001740"/>
                </a:solidFill>
                <a:latin typeface="Museo Sans 300"/>
                <a:cs typeface="Museo Sans 300"/>
              </a:rPr>
              <a:t>College</a:t>
            </a:r>
            <a:r>
              <a:rPr sz="1200" spc="-3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200" dirty="0">
                <a:solidFill>
                  <a:srgbClr val="001740"/>
                </a:solidFill>
                <a:latin typeface="Museo Sans 300"/>
                <a:cs typeface="Museo Sans 300"/>
              </a:rPr>
              <a:t>of</a:t>
            </a:r>
            <a:r>
              <a:rPr sz="1200" spc="-3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200" spc="-10" dirty="0">
                <a:solidFill>
                  <a:srgbClr val="001740"/>
                </a:solidFill>
                <a:latin typeface="Museo Sans 300"/>
                <a:cs typeface="Museo Sans 300"/>
              </a:rPr>
              <a:t>London</a:t>
            </a:r>
            <a:endParaRPr sz="1200" dirty="0">
              <a:latin typeface="Museo Sans 300"/>
              <a:cs typeface="Museo Sans 300"/>
            </a:endParaRPr>
          </a:p>
          <a:p>
            <a:pPr marL="151130" indent="-138430">
              <a:lnSpc>
                <a:spcPct val="100000"/>
              </a:lnSpc>
              <a:spcBef>
                <a:spcPts val="565"/>
              </a:spcBef>
              <a:buClr>
                <a:srgbClr val="842990"/>
              </a:buClr>
              <a:buChar char="•"/>
              <a:tabLst>
                <a:tab pos="151130" algn="l"/>
              </a:tabLst>
            </a:pPr>
            <a:r>
              <a:rPr sz="1200" spc="-20" dirty="0">
                <a:solidFill>
                  <a:srgbClr val="001740"/>
                </a:solidFill>
                <a:latin typeface="Museo Sans 300"/>
                <a:cs typeface="Museo Sans 300"/>
              </a:rPr>
              <a:t>University</a:t>
            </a:r>
            <a:r>
              <a:rPr sz="1200" spc="-3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200" dirty="0">
                <a:solidFill>
                  <a:srgbClr val="001740"/>
                </a:solidFill>
                <a:latin typeface="Museo Sans 300"/>
                <a:cs typeface="Museo Sans 300"/>
              </a:rPr>
              <a:t>of</a:t>
            </a:r>
            <a:r>
              <a:rPr sz="1200" spc="-3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200" spc="-10" dirty="0">
                <a:solidFill>
                  <a:srgbClr val="001740"/>
                </a:solidFill>
                <a:latin typeface="Museo Sans 300"/>
                <a:cs typeface="Museo Sans 300"/>
              </a:rPr>
              <a:t>Cambridge</a:t>
            </a:r>
            <a:endParaRPr sz="1200" dirty="0">
              <a:latin typeface="Museo Sans 300"/>
              <a:cs typeface="Museo Sans 300"/>
            </a:endParaRPr>
          </a:p>
          <a:p>
            <a:pPr marL="151130" indent="-138430">
              <a:lnSpc>
                <a:spcPct val="100000"/>
              </a:lnSpc>
              <a:spcBef>
                <a:spcPts val="560"/>
              </a:spcBef>
              <a:buClr>
                <a:srgbClr val="842990"/>
              </a:buClr>
              <a:buChar char="•"/>
              <a:tabLst>
                <a:tab pos="151130" algn="l"/>
              </a:tabLst>
            </a:pPr>
            <a:r>
              <a:rPr sz="1200" spc="-10" dirty="0">
                <a:solidFill>
                  <a:srgbClr val="001740"/>
                </a:solidFill>
                <a:latin typeface="Museo Sans 300"/>
                <a:cs typeface="Museo Sans 300"/>
              </a:rPr>
              <a:t>Durham</a:t>
            </a:r>
            <a:r>
              <a:rPr sz="1200" spc="-4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200" spc="-10" dirty="0">
                <a:solidFill>
                  <a:srgbClr val="001740"/>
                </a:solidFill>
                <a:latin typeface="Museo Sans 300"/>
                <a:cs typeface="Museo Sans 300"/>
              </a:rPr>
              <a:t>University</a:t>
            </a:r>
            <a:endParaRPr sz="1200" dirty="0">
              <a:latin typeface="Museo Sans 300"/>
              <a:cs typeface="Museo Sans 300"/>
            </a:endParaRPr>
          </a:p>
        </p:txBody>
      </p:sp>
      <p:sp>
        <p:nvSpPr>
          <p:cNvPr id="3" name="object 9">
            <a:extLst>
              <a:ext uri="{FF2B5EF4-FFF2-40B4-BE49-F238E27FC236}">
                <a16:creationId xmlns:a16="http://schemas.microsoft.com/office/drawing/2014/main" id="{8CE4C101-5649-9F69-D587-511650F5E091}"/>
              </a:ext>
            </a:extLst>
          </p:cNvPr>
          <p:cNvSpPr txBox="1"/>
          <p:nvPr/>
        </p:nvSpPr>
        <p:spPr>
          <a:xfrm>
            <a:off x="3230722" y="1320597"/>
            <a:ext cx="1982470" cy="2566035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51130" indent="-138430">
              <a:lnSpc>
                <a:spcPct val="100000"/>
              </a:lnSpc>
              <a:spcBef>
                <a:spcPts val="660"/>
              </a:spcBef>
              <a:buClr>
                <a:srgbClr val="842990"/>
              </a:buClr>
              <a:buChar char="•"/>
              <a:tabLst>
                <a:tab pos="151130" algn="l"/>
              </a:tabLst>
            </a:pPr>
            <a:r>
              <a:rPr sz="1200" spc="-20" dirty="0">
                <a:solidFill>
                  <a:srgbClr val="001740"/>
                </a:solidFill>
                <a:latin typeface="Museo Sans 300"/>
                <a:cs typeface="Museo Sans 300"/>
              </a:rPr>
              <a:t>Imperial College</a:t>
            </a:r>
            <a:r>
              <a:rPr sz="1200" spc="-1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200" spc="-10" dirty="0">
                <a:solidFill>
                  <a:srgbClr val="001740"/>
                </a:solidFill>
                <a:latin typeface="Museo Sans 300"/>
                <a:cs typeface="Museo Sans 300"/>
              </a:rPr>
              <a:t>London</a:t>
            </a:r>
            <a:endParaRPr sz="1200">
              <a:latin typeface="Museo Sans 300"/>
              <a:cs typeface="Museo Sans 300"/>
            </a:endParaRPr>
          </a:p>
          <a:p>
            <a:pPr marL="151130" indent="-138430">
              <a:lnSpc>
                <a:spcPct val="100000"/>
              </a:lnSpc>
              <a:spcBef>
                <a:spcPts val="560"/>
              </a:spcBef>
              <a:buClr>
                <a:srgbClr val="842990"/>
              </a:buClr>
              <a:buChar char="•"/>
              <a:tabLst>
                <a:tab pos="151130" algn="l"/>
              </a:tabLst>
            </a:pPr>
            <a:r>
              <a:rPr sz="1200" spc="-20" dirty="0">
                <a:solidFill>
                  <a:srgbClr val="001740"/>
                </a:solidFill>
                <a:latin typeface="Museo Sans 300"/>
                <a:cs typeface="Museo Sans 300"/>
              </a:rPr>
              <a:t>Newcastle</a:t>
            </a:r>
            <a:r>
              <a:rPr sz="1200" spc="-2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200" spc="-10" dirty="0">
                <a:solidFill>
                  <a:srgbClr val="001740"/>
                </a:solidFill>
                <a:latin typeface="Museo Sans 300"/>
                <a:cs typeface="Museo Sans 300"/>
              </a:rPr>
              <a:t>University</a:t>
            </a:r>
            <a:endParaRPr sz="1200">
              <a:latin typeface="Museo Sans 300"/>
              <a:cs typeface="Museo Sans 300"/>
            </a:endParaRPr>
          </a:p>
          <a:p>
            <a:pPr marL="151130" indent="-138430">
              <a:lnSpc>
                <a:spcPct val="100000"/>
              </a:lnSpc>
              <a:spcBef>
                <a:spcPts val="560"/>
              </a:spcBef>
              <a:buClr>
                <a:srgbClr val="842990"/>
              </a:buClr>
              <a:buChar char="•"/>
              <a:tabLst>
                <a:tab pos="151130" algn="l"/>
              </a:tabLst>
            </a:pPr>
            <a:r>
              <a:rPr sz="1200" spc="-20" dirty="0">
                <a:solidFill>
                  <a:srgbClr val="001740"/>
                </a:solidFill>
                <a:latin typeface="Museo Sans 300"/>
                <a:cs typeface="Museo Sans 300"/>
              </a:rPr>
              <a:t>Oxford</a:t>
            </a:r>
            <a:r>
              <a:rPr sz="1200" spc="-3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200" spc="-10" dirty="0">
                <a:solidFill>
                  <a:srgbClr val="001740"/>
                </a:solidFill>
                <a:latin typeface="Museo Sans 300"/>
                <a:cs typeface="Museo Sans 300"/>
              </a:rPr>
              <a:t>University</a:t>
            </a:r>
            <a:endParaRPr sz="1200">
              <a:latin typeface="Museo Sans 300"/>
              <a:cs typeface="Museo Sans 300"/>
            </a:endParaRPr>
          </a:p>
          <a:p>
            <a:pPr marL="151130" indent="-138430">
              <a:lnSpc>
                <a:spcPct val="100000"/>
              </a:lnSpc>
              <a:spcBef>
                <a:spcPts val="560"/>
              </a:spcBef>
              <a:buClr>
                <a:srgbClr val="842990"/>
              </a:buClr>
              <a:buChar char="•"/>
              <a:tabLst>
                <a:tab pos="151130" algn="l"/>
              </a:tabLst>
            </a:pPr>
            <a:r>
              <a:rPr sz="1200" spc="-20" dirty="0">
                <a:solidFill>
                  <a:srgbClr val="001740"/>
                </a:solidFill>
                <a:latin typeface="Museo Sans 300"/>
                <a:cs typeface="Museo Sans 300"/>
              </a:rPr>
              <a:t>University</a:t>
            </a:r>
            <a:r>
              <a:rPr sz="1200" spc="-3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200" dirty="0">
                <a:solidFill>
                  <a:srgbClr val="001740"/>
                </a:solidFill>
                <a:latin typeface="Museo Sans 300"/>
                <a:cs typeface="Museo Sans 300"/>
              </a:rPr>
              <a:t>of</a:t>
            </a:r>
            <a:r>
              <a:rPr sz="1200" spc="-3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200" spc="-10" dirty="0">
                <a:solidFill>
                  <a:srgbClr val="001740"/>
                </a:solidFill>
                <a:latin typeface="Museo Sans 300"/>
                <a:cs typeface="Museo Sans 300"/>
              </a:rPr>
              <a:t>Southampton</a:t>
            </a:r>
            <a:endParaRPr sz="1200">
              <a:latin typeface="Museo Sans 300"/>
              <a:cs typeface="Museo Sans 300"/>
            </a:endParaRPr>
          </a:p>
          <a:p>
            <a:pPr marL="151130" indent="-138430">
              <a:lnSpc>
                <a:spcPct val="100000"/>
              </a:lnSpc>
              <a:spcBef>
                <a:spcPts val="560"/>
              </a:spcBef>
              <a:buClr>
                <a:srgbClr val="842990"/>
              </a:buClr>
              <a:buChar char="•"/>
              <a:tabLst>
                <a:tab pos="151130" algn="l"/>
              </a:tabLst>
            </a:pPr>
            <a:r>
              <a:rPr sz="1200" spc="-20" dirty="0">
                <a:solidFill>
                  <a:srgbClr val="001740"/>
                </a:solidFill>
                <a:latin typeface="Museo Sans 300"/>
                <a:cs typeface="Museo Sans 300"/>
              </a:rPr>
              <a:t>University</a:t>
            </a:r>
            <a:r>
              <a:rPr sz="1200" spc="-3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200" dirty="0">
                <a:solidFill>
                  <a:srgbClr val="001740"/>
                </a:solidFill>
                <a:latin typeface="Museo Sans 300"/>
                <a:cs typeface="Museo Sans 300"/>
              </a:rPr>
              <a:t>of</a:t>
            </a:r>
            <a:r>
              <a:rPr sz="1200" spc="-3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200" spc="-10" dirty="0">
                <a:solidFill>
                  <a:srgbClr val="001740"/>
                </a:solidFill>
                <a:latin typeface="Museo Sans 300"/>
                <a:cs typeface="Museo Sans 300"/>
              </a:rPr>
              <a:t>Warwick</a:t>
            </a:r>
            <a:endParaRPr sz="1200">
              <a:latin typeface="Museo Sans 300"/>
              <a:cs typeface="Museo Sans 300"/>
            </a:endParaRPr>
          </a:p>
          <a:p>
            <a:pPr marL="151130" indent="-138430">
              <a:lnSpc>
                <a:spcPct val="100000"/>
              </a:lnSpc>
              <a:spcBef>
                <a:spcPts val="560"/>
              </a:spcBef>
              <a:buClr>
                <a:srgbClr val="842990"/>
              </a:buClr>
              <a:buChar char="•"/>
              <a:tabLst>
                <a:tab pos="151130" algn="l"/>
              </a:tabLst>
            </a:pPr>
            <a:r>
              <a:rPr sz="1200" spc="-20" dirty="0">
                <a:solidFill>
                  <a:srgbClr val="001740"/>
                </a:solidFill>
                <a:latin typeface="Museo Sans 300"/>
                <a:cs typeface="Museo Sans 300"/>
              </a:rPr>
              <a:t>Aberystwyth</a:t>
            </a:r>
            <a:r>
              <a:rPr sz="1200" spc="-2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200" spc="-10" dirty="0">
                <a:solidFill>
                  <a:srgbClr val="001740"/>
                </a:solidFill>
                <a:latin typeface="Museo Sans 300"/>
                <a:cs typeface="Museo Sans 300"/>
              </a:rPr>
              <a:t>University</a:t>
            </a:r>
            <a:endParaRPr sz="1200">
              <a:latin typeface="Museo Sans 300"/>
              <a:cs typeface="Museo Sans 300"/>
            </a:endParaRPr>
          </a:p>
          <a:p>
            <a:pPr marL="151130" indent="-138430">
              <a:lnSpc>
                <a:spcPct val="100000"/>
              </a:lnSpc>
              <a:spcBef>
                <a:spcPts val="560"/>
              </a:spcBef>
              <a:buClr>
                <a:srgbClr val="842990"/>
              </a:buClr>
              <a:buChar char="•"/>
              <a:tabLst>
                <a:tab pos="151130" algn="l"/>
              </a:tabLst>
            </a:pPr>
            <a:r>
              <a:rPr sz="1200" spc="-20" dirty="0">
                <a:solidFill>
                  <a:srgbClr val="001740"/>
                </a:solidFill>
                <a:latin typeface="Museo Sans 300"/>
                <a:cs typeface="Museo Sans 300"/>
              </a:rPr>
              <a:t>University</a:t>
            </a:r>
            <a:r>
              <a:rPr sz="1200" spc="-3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200" dirty="0">
                <a:solidFill>
                  <a:srgbClr val="001740"/>
                </a:solidFill>
                <a:latin typeface="Museo Sans 300"/>
                <a:cs typeface="Museo Sans 300"/>
              </a:rPr>
              <a:t>of</a:t>
            </a:r>
            <a:r>
              <a:rPr sz="1200" spc="-3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200" spc="-10" dirty="0">
                <a:solidFill>
                  <a:srgbClr val="001740"/>
                </a:solidFill>
                <a:latin typeface="Museo Sans 300"/>
                <a:cs typeface="Museo Sans 300"/>
              </a:rPr>
              <a:t>Strathclyde</a:t>
            </a:r>
            <a:endParaRPr sz="1200">
              <a:latin typeface="Museo Sans 300"/>
              <a:cs typeface="Museo Sans 300"/>
            </a:endParaRPr>
          </a:p>
          <a:p>
            <a:pPr marL="151130" indent="-138430">
              <a:lnSpc>
                <a:spcPct val="100000"/>
              </a:lnSpc>
              <a:spcBef>
                <a:spcPts val="560"/>
              </a:spcBef>
              <a:buClr>
                <a:srgbClr val="842990"/>
              </a:buClr>
              <a:buChar char="•"/>
              <a:tabLst>
                <a:tab pos="151130" algn="l"/>
              </a:tabLst>
            </a:pPr>
            <a:r>
              <a:rPr sz="1200" spc="-10" dirty="0">
                <a:solidFill>
                  <a:srgbClr val="001740"/>
                </a:solidFill>
                <a:latin typeface="Museo Sans 300"/>
                <a:cs typeface="Museo Sans 300"/>
              </a:rPr>
              <a:t>Hull</a:t>
            </a:r>
            <a:r>
              <a:rPr sz="1200" spc="-4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200" spc="-20" dirty="0">
                <a:solidFill>
                  <a:srgbClr val="001740"/>
                </a:solidFill>
                <a:latin typeface="Museo Sans 300"/>
                <a:cs typeface="Museo Sans 300"/>
              </a:rPr>
              <a:t>York</a:t>
            </a:r>
            <a:r>
              <a:rPr sz="1200" spc="-4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200" spc="-20" dirty="0">
                <a:solidFill>
                  <a:srgbClr val="001740"/>
                </a:solidFill>
                <a:latin typeface="Museo Sans 300"/>
                <a:cs typeface="Museo Sans 300"/>
              </a:rPr>
              <a:t>Medical</a:t>
            </a:r>
            <a:r>
              <a:rPr sz="1200" spc="-4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200" spc="-10" dirty="0">
                <a:solidFill>
                  <a:srgbClr val="001740"/>
                </a:solidFill>
                <a:latin typeface="Museo Sans 300"/>
                <a:cs typeface="Museo Sans 300"/>
              </a:rPr>
              <a:t>School</a:t>
            </a:r>
            <a:endParaRPr sz="1200">
              <a:latin typeface="Museo Sans 300"/>
              <a:cs typeface="Museo Sans 300"/>
            </a:endParaRPr>
          </a:p>
          <a:p>
            <a:pPr marL="151130" indent="-138430">
              <a:lnSpc>
                <a:spcPct val="100000"/>
              </a:lnSpc>
              <a:spcBef>
                <a:spcPts val="560"/>
              </a:spcBef>
              <a:buClr>
                <a:srgbClr val="842990"/>
              </a:buClr>
              <a:buChar char="•"/>
              <a:tabLst>
                <a:tab pos="151130" algn="l"/>
              </a:tabLst>
            </a:pPr>
            <a:r>
              <a:rPr sz="1200" spc="-10" dirty="0">
                <a:solidFill>
                  <a:srgbClr val="001740"/>
                </a:solidFill>
                <a:latin typeface="Museo Sans 300"/>
                <a:cs typeface="Museo Sans 300"/>
              </a:rPr>
              <a:t>Plymouth</a:t>
            </a:r>
            <a:r>
              <a:rPr sz="1200" spc="-5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200" spc="-10" dirty="0">
                <a:solidFill>
                  <a:srgbClr val="001740"/>
                </a:solidFill>
                <a:latin typeface="Museo Sans 300"/>
                <a:cs typeface="Museo Sans 300"/>
              </a:rPr>
              <a:t>University</a:t>
            </a:r>
            <a:endParaRPr sz="1200">
              <a:latin typeface="Museo Sans 300"/>
              <a:cs typeface="Museo Sans 300"/>
            </a:endParaRPr>
          </a:p>
          <a:p>
            <a:pPr marL="151130" indent="-138430">
              <a:lnSpc>
                <a:spcPct val="100000"/>
              </a:lnSpc>
              <a:spcBef>
                <a:spcPts val="560"/>
              </a:spcBef>
              <a:buClr>
                <a:srgbClr val="842990"/>
              </a:buClr>
              <a:buChar char="•"/>
              <a:tabLst>
                <a:tab pos="151130" algn="l"/>
              </a:tabLst>
            </a:pPr>
            <a:r>
              <a:rPr sz="1200" spc="-20" dirty="0">
                <a:solidFill>
                  <a:srgbClr val="001740"/>
                </a:solidFill>
                <a:latin typeface="Museo Sans 300"/>
                <a:cs typeface="Museo Sans 300"/>
              </a:rPr>
              <a:t>University</a:t>
            </a:r>
            <a:r>
              <a:rPr sz="1200" spc="-3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200" dirty="0">
                <a:solidFill>
                  <a:srgbClr val="001740"/>
                </a:solidFill>
                <a:latin typeface="Museo Sans 300"/>
                <a:cs typeface="Museo Sans 300"/>
              </a:rPr>
              <a:t>of</a:t>
            </a:r>
            <a:r>
              <a:rPr sz="1200" spc="-3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200" spc="-10" dirty="0">
                <a:solidFill>
                  <a:srgbClr val="001740"/>
                </a:solidFill>
                <a:latin typeface="Museo Sans 300"/>
                <a:cs typeface="Museo Sans 300"/>
              </a:rPr>
              <a:t>Aberdeen</a:t>
            </a:r>
            <a:endParaRPr sz="1200">
              <a:latin typeface="Museo Sans 300"/>
              <a:cs typeface="Museo Sans 30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ED0FE2-FB39-2C72-FB55-14E979A50237}"/>
              </a:ext>
            </a:extLst>
          </p:cNvPr>
          <p:cNvSpPr txBox="1"/>
          <p:nvPr/>
        </p:nvSpPr>
        <p:spPr>
          <a:xfrm>
            <a:off x="689300" y="678179"/>
            <a:ext cx="758467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851F84"/>
                </a:solidFill>
                <a:latin typeface="Museo Sans 900" panose="02000000000000000000" pitchFamily="2" charset="77"/>
              </a:rPr>
              <a:t>YOUR NEXT STEPS</a:t>
            </a:r>
          </a:p>
        </p:txBody>
      </p:sp>
    </p:spTree>
    <p:extLst>
      <p:ext uri="{BB962C8B-B14F-4D97-AF65-F5344CB8AC3E}">
        <p14:creationId xmlns:p14="http://schemas.microsoft.com/office/powerpoint/2010/main" val="84070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82DE5D-CB6D-6A69-8A7C-B217AB49F7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23343"/>
            <a:ext cx="12192000" cy="681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73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4C8502-F509-F945-8A1B-576DC9715A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23343"/>
            <a:ext cx="12192000" cy="681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417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A666E11-3B18-B266-A6CA-16A9D1F27C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2258"/>
            <a:ext cx="12192000" cy="6811314"/>
          </a:xfrm>
          <a:prstGeom prst="rect">
            <a:avLst/>
          </a:prstGeom>
        </p:spPr>
      </p:pic>
      <p:sp>
        <p:nvSpPr>
          <p:cNvPr id="2" name="object 4">
            <a:extLst>
              <a:ext uri="{FF2B5EF4-FFF2-40B4-BE49-F238E27FC236}">
                <a16:creationId xmlns:a16="http://schemas.microsoft.com/office/drawing/2014/main" id="{A5FFA708-FEC5-2367-2AA3-DF07717DB987}"/>
              </a:ext>
            </a:extLst>
          </p:cNvPr>
          <p:cNvSpPr txBox="1"/>
          <p:nvPr/>
        </p:nvSpPr>
        <p:spPr>
          <a:xfrm>
            <a:off x="654665" y="1734037"/>
            <a:ext cx="3462020" cy="1626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40665">
              <a:lnSpc>
                <a:spcPct val="107200"/>
              </a:lnSpc>
              <a:spcBef>
                <a:spcPts val="100"/>
              </a:spcBef>
            </a:pPr>
            <a:r>
              <a:rPr sz="1400" spc="-20" dirty="0">
                <a:solidFill>
                  <a:srgbClr val="001740"/>
                </a:solidFill>
                <a:latin typeface="Museo Sans 300"/>
                <a:cs typeface="Museo Sans 300"/>
              </a:rPr>
              <a:t>Greater</a:t>
            </a:r>
            <a:r>
              <a:rPr sz="1400" spc="-4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400" spc="-10" dirty="0">
                <a:solidFill>
                  <a:srgbClr val="001740"/>
                </a:solidFill>
                <a:latin typeface="Museo Sans 300"/>
                <a:cs typeface="Museo Sans 300"/>
              </a:rPr>
              <a:t>Manchester</a:t>
            </a:r>
            <a:r>
              <a:rPr sz="1400" spc="-4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400" spc="-20" dirty="0">
                <a:solidFill>
                  <a:srgbClr val="001740"/>
                </a:solidFill>
                <a:latin typeface="Museo Sans 300"/>
                <a:cs typeface="Museo Sans 300"/>
              </a:rPr>
              <a:t>resident</a:t>
            </a:r>
            <a:r>
              <a:rPr sz="1400" spc="-4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400" spc="-10" dirty="0">
                <a:solidFill>
                  <a:srgbClr val="001740"/>
                </a:solidFill>
                <a:latin typeface="Museo Sans 300"/>
                <a:cs typeface="Museo Sans 300"/>
              </a:rPr>
              <a:t>students </a:t>
            </a:r>
            <a:r>
              <a:rPr sz="1400" dirty="0">
                <a:solidFill>
                  <a:srgbClr val="001740"/>
                </a:solidFill>
                <a:latin typeface="Museo Sans 300"/>
                <a:cs typeface="Museo Sans 300"/>
              </a:rPr>
              <a:t>aged</a:t>
            </a:r>
            <a:r>
              <a:rPr sz="1400" spc="-6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400" spc="-15" dirty="0">
                <a:solidFill>
                  <a:srgbClr val="001740"/>
                </a:solidFill>
                <a:latin typeface="Museo Sans 300"/>
                <a:cs typeface="Museo Sans 300"/>
              </a:rPr>
              <a:t>16-</a:t>
            </a:r>
            <a:r>
              <a:rPr sz="1400" dirty="0">
                <a:solidFill>
                  <a:srgbClr val="001740"/>
                </a:solidFill>
                <a:latin typeface="Museo Sans 300"/>
                <a:cs typeface="Museo Sans 300"/>
              </a:rPr>
              <a:t>18</a:t>
            </a:r>
            <a:r>
              <a:rPr sz="1400" spc="-6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400" spc="-10" dirty="0">
                <a:solidFill>
                  <a:srgbClr val="001740"/>
                </a:solidFill>
                <a:latin typeface="Museo Sans 300"/>
                <a:cs typeface="Museo Sans 300"/>
              </a:rPr>
              <a:t>could</a:t>
            </a:r>
            <a:r>
              <a:rPr sz="1400" spc="-6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400" dirty="0">
                <a:solidFill>
                  <a:srgbClr val="001740"/>
                </a:solidFill>
                <a:latin typeface="Museo Sans 300"/>
                <a:cs typeface="Museo Sans 300"/>
              </a:rPr>
              <a:t>be</a:t>
            </a:r>
            <a:r>
              <a:rPr sz="1400" spc="-6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400" spc="-20" dirty="0">
                <a:solidFill>
                  <a:srgbClr val="001740"/>
                </a:solidFill>
                <a:latin typeface="Museo Sans 300"/>
                <a:cs typeface="Museo Sans 300"/>
              </a:rPr>
              <a:t>eligible</a:t>
            </a:r>
            <a:r>
              <a:rPr sz="1400" spc="-6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400" dirty="0">
                <a:solidFill>
                  <a:srgbClr val="001740"/>
                </a:solidFill>
                <a:latin typeface="Museo Sans 300"/>
                <a:cs typeface="Museo Sans 300"/>
              </a:rPr>
              <a:t>for</a:t>
            </a:r>
            <a:r>
              <a:rPr sz="1400" spc="-6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400" spc="-10" dirty="0">
                <a:solidFill>
                  <a:srgbClr val="001740"/>
                </a:solidFill>
                <a:latin typeface="Museo Sans 300"/>
                <a:cs typeface="Museo Sans 300"/>
              </a:rPr>
              <a:t>free</a:t>
            </a:r>
            <a:r>
              <a:rPr sz="1400" spc="-6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400" spc="-25" dirty="0">
                <a:solidFill>
                  <a:srgbClr val="001740"/>
                </a:solidFill>
                <a:latin typeface="Museo Sans 300"/>
                <a:cs typeface="Museo Sans 300"/>
              </a:rPr>
              <a:t>bus </a:t>
            </a:r>
            <a:r>
              <a:rPr sz="1400" spc="-20" dirty="0">
                <a:solidFill>
                  <a:srgbClr val="001740"/>
                </a:solidFill>
                <a:latin typeface="Museo Sans 300"/>
                <a:cs typeface="Museo Sans 300"/>
              </a:rPr>
              <a:t>travel</a:t>
            </a:r>
            <a:r>
              <a:rPr sz="1400" spc="-6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400" dirty="0">
                <a:solidFill>
                  <a:srgbClr val="001740"/>
                </a:solidFill>
                <a:latin typeface="Museo Sans 300"/>
                <a:cs typeface="Museo Sans 300"/>
              </a:rPr>
              <a:t>using</a:t>
            </a:r>
            <a:r>
              <a:rPr sz="1400" spc="-6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400" b="1" dirty="0">
                <a:solidFill>
                  <a:srgbClr val="001740"/>
                </a:solidFill>
                <a:latin typeface="Museo Sans 700"/>
                <a:cs typeface="Museo Sans 700"/>
              </a:rPr>
              <a:t>OUR</a:t>
            </a:r>
            <a:r>
              <a:rPr sz="1400" b="1" spc="-55" dirty="0">
                <a:solidFill>
                  <a:srgbClr val="001740"/>
                </a:solidFill>
                <a:latin typeface="Museo Sans 700"/>
                <a:cs typeface="Museo Sans 700"/>
              </a:rPr>
              <a:t> </a:t>
            </a:r>
            <a:r>
              <a:rPr sz="1400" b="1" spc="-10" dirty="0">
                <a:solidFill>
                  <a:srgbClr val="001740"/>
                </a:solidFill>
                <a:latin typeface="Museo Sans 700"/>
                <a:cs typeface="Museo Sans 700"/>
              </a:rPr>
              <a:t>PASS.</a:t>
            </a:r>
            <a:endParaRPr sz="1400" dirty="0">
              <a:latin typeface="Museo Sans 700"/>
              <a:cs typeface="Museo Sans 700"/>
            </a:endParaRPr>
          </a:p>
          <a:p>
            <a:pPr>
              <a:lnSpc>
                <a:spcPct val="100000"/>
              </a:lnSpc>
              <a:spcBef>
                <a:spcPts val="114"/>
              </a:spcBef>
            </a:pPr>
            <a:endParaRPr sz="1400" dirty="0">
              <a:latin typeface="Museo Sans 700"/>
              <a:cs typeface="Museo Sans 700"/>
            </a:endParaRPr>
          </a:p>
          <a:p>
            <a:pPr marL="12700" marR="5080">
              <a:lnSpc>
                <a:spcPct val="107200"/>
              </a:lnSpc>
            </a:pPr>
            <a:r>
              <a:rPr sz="1400" dirty="0">
                <a:solidFill>
                  <a:srgbClr val="001740"/>
                </a:solidFill>
                <a:latin typeface="Museo Sans 300"/>
                <a:cs typeface="Museo Sans 300"/>
              </a:rPr>
              <a:t>If</a:t>
            </a:r>
            <a:r>
              <a:rPr sz="1400" spc="-6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400" dirty="0">
                <a:solidFill>
                  <a:srgbClr val="001740"/>
                </a:solidFill>
                <a:latin typeface="Museo Sans 300"/>
                <a:cs typeface="Museo Sans 300"/>
              </a:rPr>
              <a:t>you</a:t>
            </a:r>
            <a:r>
              <a:rPr sz="1400" spc="-6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400" dirty="0">
                <a:solidFill>
                  <a:srgbClr val="001740"/>
                </a:solidFill>
                <a:latin typeface="Museo Sans 300"/>
                <a:cs typeface="Museo Sans 300"/>
              </a:rPr>
              <a:t>use</a:t>
            </a:r>
            <a:r>
              <a:rPr sz="1400" spc="-6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400" spc="-10" dirty="0">
                <a:solidFill>
                  <a:srgbClr val="001740"/>
                </a:solidFill>
                <a:latin typeface="Museo Sans 300"/>
                <a:cs typeface="Museo Sans 300"/>
              </a:rPr>
              <a:t>other</a:t>
            </a:r>
            <a:r>
              <a:rPr sz="1400" spc="-6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400" spc="-10" dirty="0">
                <a:solidFill>
                  <a:srgbClr val="001740"/>
                </a:solidFill>
                <a:latin typeface="Museo Sans 300"/>
                <a:cs typeface="Museo Sans 300"/>
              </a:rPr>
              <a:t>types</a:t>
            </a:r>
            <a:r>
              <a:rPr sz="1400" spc="-6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400" dirty="0">
                <a:solidFill>
                  <a:srgbClr val="001740"/>
                </a:solidFill>
                <a:latin typeface="Museo Sans 300"/>
                <a:cs typeface="Museo Sans 300"/>
              </a:rPr>
              <a:t>of</a:t>
            </a:r>
            <a:r>
              <a:rPr sz="1400" spc="-6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400" spc="-20" dirty="0">
                <a:solidFill>
                  <a:srgbClr val="001740"/>
                </a:solidFill>
                <a:latin typeface="Museo Sans 300"/>
                <a:cs typeface="Museo Sans 300"/>
              </a:rPr>
              <a:t>public</a:t>
            </a:r>
            <a:r>
              <a:rPr sz="1400" spc="-6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400" spc="-20" dirty="0">
                <a:solidFill>
                  <a:srgbClr val="001740"/>
                </a:solidFill>
                <a:latin typeface="Museo Sans 300"/>
                <a:cs typeface="Museo Sans 300"/>
              </a:rPr>
              <a:t>transport</a:t>
            </a:r>
            <a:r>
              <a:rPr sz="1400" spc="-6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400" spc="-25" dirty="0">
                <a:solidFill>
                  <a:srgbClr val="001740"/>
                </a:solidFill>
                <a:latin typeface="Museo Sans 300"/>
                <a:cs typeface="Museo Sans 300"/>
              </a:rPr>
              <a:t>or </a:t>
            </a:r>
            <a:r>
              <a:rPr sz="1400" spc="-10" dirty="0">
                <a:solidFill>
                  <a:srgbClr val="001740"/>
                </a:solidFill>
                <a:latin typeface="Museo Sans 300"/>
                <a:cs typeface="Museo Sans 300"/>
              </a:rPr>
              <a:t>live</a:t>
            </a:r>
            <a:r>
              <a:rPr sz="1400" spc="-4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400" spc="-20" dirty="0">
                <a:solidFill>
                  <a:srgbClr val="001740"/>
                </a:solidFill>
                <a:latin typeface="Museo Sans 300"/>
                <a:cs typeface="Museo Sans 300"/>
              </a:rPr>
              <a:t>outside</a:t>
            </a:r>
            <a:r>
              <a:rPr sz="1400" spc="-3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400" dirty="0">
                <a:solidFill>
                  <a:srgbClr val="001740"/>
                </a:solidFill>
                <a:latin typeface="Museo Sans 300"/>
                <a:cs typeface="Museo Sans 300"/>
              </a:rPr>
              <a:t>of</a:t>
            </a:r>
            <a:r>
              <a:rPr sz="1400" spc="-3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400" spc="-20" dirty="0">
                <a:solidFill>
                  <a:srgbClr val="001740"/>
                </a:solidFill>
                <a:latin typeface="Museo Sans 300"/>
                <a:cs typeface="Museo Sans 300"/>
              </a:rPr>
              <a:t>Greater</a:t>
            </a:r>
            <a:r>
              <a:rPr sz="1400" spc="-4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400" spc="-20" dirty="0">
                <a:solidFill>
                  <a:srgbClr val="001740"/>
                </a:solidFill>
                <a:latin typeface="Museo Sans 300"/>
                <a:cs typeface="Museo Sans 300"/>
              </a:rPr>
              <a:t>Manchester,</a:t>
            </a:r>
            <a:r>
              <a:rPr sz="1400" spc="-3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400" spc="-20" dirty="0">
                <a:solidFill>
                  <a:srgbClr val="001740"/>
                </a:solidFill>
                <a:latin typeface="Museo Sans 300"/>
                <a:cs typeface="Museo Sans 300"/>
              </a:rPr>
              <a:t>funds </a:t>
            </a:r>
            <a:r>
              <a:rPr sz="1400" dirty="0">
                <a:solidFill>
                  <a:srgbClr val="001740"/>
                </a:solidFill>
                <a:latin typeface="Museo Sans 300"/>
                <a:cs typeface="Museo Sans 300"/>
              </a:rPr>
              <a:t>may</a:t>
            </a:r>
            <a:r>
              <a:rPr sz="1400" spc="-7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400" dirty="0">
                <a:solidFill>
                  <a:srgbClr val="001740"/>
                </a:solidFill>
                <a:latin typeface="Museo Sans 300"/>
                <a:cs typeface="Museo Sans 300"/>
              </a:rPr>
              <a:t>be</a:t>
            </a:r>
            <a:r>
              <a:rPr sz="1400" spc="-7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400" spc="-10" dirty="0">
                <a:solidFill>
                  <a:srgbClr val="001740"/>
                </a:solidFill>
                <a:latin typeface="Museo Sans 300"/>
                <a:cs typeface="Museo Sans 300"/>
              </a:rPr>
              <a:t>available</a:t>
            </a:r>
            <a:r>
              <a:rPr sz="1400" spc="-7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400" dirty="0">
                <a:solidFill>
                  <a:srgbClr val="001740"/>
                </a:solidFill>
                <a:latin typeface="Museo Sans 300"/>
                <a:cs typeface="Museo Sans 300"/>
              </a:rPr>
              <a:t>to</a:t>
            </a:r>
            <a:r>
              <a:rPr sz="1400" spc="-7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400" spc="-10" dirty="0">
                <a:solidFill>
                  <a:srgbClr val="001740"/>
                </a:solidFill>
                <a:latin typeface="Museo Sans 300"/>
                <a:cs typeface="Museo Sans 300"/>
              </a:rPr>
              <a:t>assist</a:t>
            </a:r>
            <a:r>
              <a:rPr sz="1400" spc="-7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400" dirty="0">
                <a:solidFill>
                  <a:srgbClr val="001740"/>
                </a:solidFill>
                <a:latin typeface="Museo Sans 300"/>
                <a:cs typeface="Museo Sans 300"/>
              </a:rPr>
              <a:t>you</a:t>
            </a:r>
            <a:r>
              <a:rPr sz="1400" spc="-7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400" spc="-10" dirty="0">
                <a:solidFill>
                  <a:srgbClr val="001740"/>
                </a:solidFill>
                <a:latin typeface="Museo Sans 300"/>
                <a:cs typeface="Museo Sans 300"/>
              </a:rPr>
              <a:t>with</a:t>
            </a:r>
            <a:r>
              <a:rPr sz="1400" spc="-7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400" spc="-10" dirty="0">
                <a:solidFill>
                  <a:srgbClr val="001740"/>
                </a:solidFill>
                <a:latin typeface="Museo Sans 300"/>
                <a:cs typeface="Museo Sans 300"/>
              </a:rPr>
              <a:t>this.</a:t>
            </a:r>
            <a:endParaRPr sz="1400" dirty="0">
              <a:latin typeface="Museo Sans 300"/>
              <a:cs typeface="Museo Sans 30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98EFFD-1D54-2D69-44F0-0D185CB04F20}"/>
              </a:ext>
            </a:extLst>
          </p:cNvPr>
          <p:cNvSpPr txBox="1"/>
          <p:nvPr/>
        </p:nvSpPr>
        <p:spPr>
          <a:xfrm>
            <a:off x="524396" y="595052"/>
            <a:ext cx="75846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851F84"/>
                </a:solidFill>
                <a:latin typeface="Museo Sans 900" panose="02000000000000000000" pitchFamily="2" charset="77"/>
              </a:rPr>
              <a:t>TRAVEL TO </a:t>
            </a:r>
          </a:p>
          <a:p>
            <a:r>
              <a:rPr lang="en-US" sz="2500" b="1" dirty="0">
                <a:solidFill>
                  <a:srgbClr val="851F84"/>
                </a:solidFill>
                <a:latin typeface="Museo Sans 900" panose="02000000000000000000" pitchFamily="2" charset="77"/>
              </a:rPr>
              <a:t>THE SIXTH FORM</a:t>
            </a:r>
          </a:p>
        </p:txBody>
      </p:sp>
    </p:spTree>
    <p:extLst>
      <p:ext uri="{BB962C8B-B14F-4D97-AF65-F5344CB8AC3E}">
        <p14:creationId xmlns:p14="http://schemas.microsoft.com/office/powerpoint/2010/main" val="31491479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D083901-B749-4C91-3548-BF04F9FC9E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23343"/>
            <a:ext cx="12192000" cy="68113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77BB40-FD40-3891-FDBD-4EB8E1012E84}"/>
              </a:ext>
            </a:extLst>
          </p:cNvPr>
          <p:cNvSpPr txBox="1"/>
          <p:nvPr/>
        </p:nvSpPr>
        <p:spPr>
          <a:xfrm>
            <a:off x="3551767" y="4107102"/>
            <a:ext cx="2205567" cy="1420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" marR="5080" algn="ctr">
              <a:lnSpc>
                <a:spcPct val="105600"/>
              </a:lnSpc>
              <a:spcBef>
                <a:spcPts val="100"/>
              </a:spcBef>
            </a:pPr>
            <a:r>
              <a:rPr lang="en-GB" sz="1600" spc="-10" dirty="0">
                <a:solidFill>
                  <a:srgbClr val="FFFFFF"/>
                </a:solidFill>
                <a:latin typeface="Museo Sans 300"/>
                <a:cs typeface="Museo Sans 300"/>
              </a:rPr>
              <a:t>Don’t</a:t>
            </a:r>
            <a:r>
              <a:rPr lang="en-GB" sz="1600" spc="-8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lang="en-GB" sz="1600" spc="-20" dirty="0">
                <a:solidFill>
                  <a:srgbClr val="FFFFFF"/>
                </a:solidFill>
                <a:latin typeface="Museo Sans 300"/>
                <a:cs typeface="Museo Sans 300"/>
              </a:rPr>
              <a:t>miss</a:t>
            </a:r>
          </a:p>
          <a:p>
            <a:pPr marL="12065" marR="5080" algn="ctr">
              <a:lnSpc>
                <a:spcPct val="105600"/>
              </a:lnSpc>
              <a:spcBef>
                <a:spcPts val="100"/>
              </a:spcBef>
            </a:pPr>
            <a:r>
              <a:rPr lang="en-GB" sz="1600" dirty="0">
                <a:solidFill>
                  <a:srgbClr val="FFFFFF"/>
                </a:solidFill>
                <a:latin typeface="Museo Sans 300"/>
                <a:cs typeface="Museo Sans 300"/>
              </a:rPr>
              <a:t>the</a:t>
            </a:r>
            <a:r>
              <a:rPr lang="en-GB" sz="1600" spc="-6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lang="en-GB" sz="1600" spc="-10" dirty="0">
                <a:solidFill>
                  <a:srgbClr val="FFFFFF"/>
                </a:solidFill>
                <a:latin typeface="Museo Sans 300"/>
                <a:cs typeface="Museo Sans 300"/>
              </a:rPr>
              <a:t>deadline </a:t>
            </a:r>
          </a:p>
          <a:p>
            <a:pPr marL="12065" marR="5080" algn="ctr">
              <a:lnSpc>
                <a:spcPct val="105600"/>
              </a:lnSpc>
              <a:spcBef>
                <a:spcPts val="100"/>
              </a:spcBef>
            </a:pPr>
            <a:r>
              <a:rPr lang="en-GB" sz="1600" spc="-20" dirty="0">
                <a:solidFill>
                  <a:srgbClr val="BB80B8"/>
                </a:solidFill>
                <a:latin typeface="Museo Sans 300"/>
                <a:cs typeface="Museo Sans 300"/>
              </a:rPr>
              <a:t>Friday</a:t>
            </a:r>
            <a:r>
              <a:rPr lang="en-GB" sz="1600" spc="-45" dirty="0">
                <a:solidFill>
                  <a:srgbClr val="BB80B8"/>
                </a:solidFill>
                <a:latin typeface="Museo Sans 300"/>
                <a:cs typeface="Museo Sans 300"/>
              </a:rPr>
              <a:t> </a:t>
            </a:r>
            <a:r>
              <a:rPr lang="en-GB" sz="1600" spc="-20" dirty="0">
                <a:solidFill>
                  <a:srgbClr val="BB80B8"/>
                </a:solidFill>
                <a:latin typeface="Museo Sans 300"/>
                <a:cs typeface="Museo Sans 300"/>
              </a:rPr>
              <a:t>30</a:t>
            </a:r>
            <a:r>
              <a:rPr lang="en-GB" sz="1600" spc="-20" baseline="30000" dirty="0">
                <a:solidFill>
                  <a:srgbClr val="BB80B8"/>
                </a:solidFill>
                <a:latin typeface="Museo Sans 300"/>
                <a:cs typeface="Museo Sans 300"/>
              </a:rPr>
              <a:t>th</a:t>
            </a:r>
            <a:endParaRPr lang="en-GB" sz="1600" spc="-20" dirty="0">
              <a:solidFill>
                <a:srgbClr val="BB80B8"/>
              </a:solidFill>
              <a:latin typeface="Museo Sans 300"/>
              <a:cs typeface="Museo Sans 300"/>
            </a:endParaRPr>
          </a:p>
          <a:p>
            <a:pPr marL="12065" marR="5080" algn="ctr">
              <a:lnSpc>
                <a:spcPct val="105600"/>
              </a:lnSpc>
              <a:spcBef>
                <a:spcPts val="100"/>
              </a:spcBef>
            </a:pPr>
            <a:r>
              <a:rPr lang="en-GB" sz="1600" spc="-10" dirty="0">
                <a:solidFill>
                  <a:srgbClr val="BB80B8"/>
                </a:solidFill>
                <a:latin typeface="Museo Sans 300"/>
                <a:cs typeface="Museo Sans 300"/>
              </a:rPr>
              <a:t>January</a:t>
            </a:r>
            <a:r>
              <a:rPr lang="en-GB" sz="1600" spc="-50" dirty="0">
                <a:solidFill>
                  <a:srgbClr val="BB80B8"/>
                </a:solidFill>
                <a:latin typeface="Museo Sans 300"/>
                <a:cs typeface="Museo Sans 300"/>
              </a:rPr>
              <a:t> </a:t>
            </a:r>
            <a:r>
              <a:rPr lang="en-GB" sz="1600" spc="-30" dirty="0">
                <a:solidFill>
                  <a:srgbClr val="BB80B8"/>
                </a:solidFill>
                <a:latin typeface="Museo Sans 300"/>
                <a:cs typeface="Museo Sans 300"/>
              </a:rPr>
              <a:t>2026</a:t>
            </a:r>
            <a:endParaRPr lang="en-GB" sz="1600" dirty="0">
              <a:latin typeface="Museo Sans 300"/>
              <a:cs typeface="Museo Sans 300"/>
            </a:endParaRPr>
          </a:p>
          <a:p>
            <a:pPr algn="ctr"/>
            <a:endParaRPr lang="en-GB" sz="1600" b="1" dirty="0">
              <a:solidFill>
                <a:srgbClr val="C484BA"/>
              </a:solidFill>
              <a:latin typeface="Museo Sans 700" panose="02000000000000000000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499D21-AC57-F18B-258D-6916FA3572EC}"/>
              </a:ext>
            </a:extLst>
          </p:cNvPr>
          <p:cNvSpPr txBox="1"/>
          <p:nvPr/>
        </p:nvSpPr>
        <p:spPr>
          <a:xfrm>
            <a:off x="6354234" y="4107102"/>
            <a:ext cx="2205567" cy="889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 indent="1905" algn="ctr">
              <a:lnSpc>
                <a:spcPct val="105600"/>
              </a:lnSpc>
              <a:spcBef>
                <a:spcPts val="100"/>
              </a:spcBef>
            </a:pPr>
            <a:r>
              <a:rPr lang="en-GB" sz="1600" spc="-10" dirty="0">
                <a:solidFill>
                  <a:srgbClr val="FFFFFF"/>
                </a:solidFill>
                <a:latin typeface="Museo Sans 300"/>
                <a:cs typeface="Museo Sans 300"/>
              </a:rPr>
              <a:t>Interviews</a:t>
            </a:r>
            <a:r>
              <a:rPr lang="en-GB" sz="1600" spc="-6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lang="en-GB" sz="1600" spc="-25" dirty="0">
                <a:solidFill>
                  <a:srgbClr val="FFFFFF"/>
                </a:solidFill>
                <a:latin typeface="Museo Sans 300"/>
                <a:cs typeface="Museo Sans 300"/>
              </a:rPr>
              <a:t>are</a:t>
            </a:r>
          </a:p>
          <a:p>
            <a:pPr marL="12700" marR="5080" indent="1905" algn="ctr">
              <a:lnSpc>
                <a:spcPct val="105600"/>
              </a:lnSpc>
              <a:spcBef>
                <a:spcPts val="100"/>
              </a:spcBef>
            </a:pPr>
            <a:r>
              <a:rPr lang="en-GB" sz="1600" spc="-10" dirty="0">
                <a:solidFill>
                  <a:srgbClr val="FFFFFF"/>
                </a:solidFill>
                <a:latin typeface="Museo Sans 300"/>
                <a:cs typeface="Museo Sans 300"/>
              </a:rPr>
              <a:t>held</a:t>
            </a:r>
            <a:r>
              <a:rPr lang="en-GB" sz="1600" spc="-6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lang="en-GB" sz="1600" spc="-25" dirty="0">
                <a:solidFill>
                  <a:srgbClr val="FFFFFF"/>
                </a:solidFill>
                <a:latin typeface="Museo Sans 300"/>
                <a:cs typeface="Museo Sans 300"/>
              </a:rPr>
              <a:t>November</a:t>
            </a:r>
          </a:p>
          <a:p>
            <a:pPr marL="12700" marR="5080" indent="1905" algn="ctr">
              <a:lnSpc>
                <a:spcPct val="105600"/>
              </a:lnSpc>
              <a:spcBef>
                <a:spcPts val="100"/>
              </a:spcBef>
            </a:pPr>
            <a:r>
              <a:rPr lang="en-GB" sz="1600" dirty="0">
                <a:solidFill>
                  <a:srgbClr val="FFFFFF"/>
                </a:solidFill>
                <a:latin typeface="Museo Sans 300"/>
                <a:cs typeface="Museo Sans 300"/>
              </a:rPr>
              <a:t>to</a:t>
            </a:r>
            <a:r>
              <a:rPr lang="en-GB" sz="1600" spc="-6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lang="en-GB" sz="1600" spc="-10" dirty="0">
                <a:solidFill>
                  <a:srgbClr val="FFFFFF"/>
                </a:solidFill>
                <a:latin typeface="Museo Sans 300"/>
                <a:cs typeface="Museo Sans 300"/>
              </a:rPr>
              <a:t>March</a:t>
            </a:r>
            <a:endParaRPr lang="en-GB" sz="1600" dirty="0">
              <a:latin typeface="Museo Sans 300"/>
              <a:cs typeface="Museo Sans 30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F8F113-F409-4EE7-C577-3CC88CF0100A}"/>
              </a:ext>
            </a:extLst>
          </p:cNvPr>
          <p:cNvSpPr txBox="1"/>
          <p:nvPr/>
        </p:nvSpPr>
        <p:spPr>
          <a:xfrm>
            <a:off x="642312" y="4107102"/>
            <a:ext cx="23017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Museo Sans 300" panose="02000000000000000000" pitchFamily="2" charset="77"/>
              </a:rPr>
              <a:t>Apply online from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  <a:latin typeface="Museo Sans 300" panose="02000000000000000000" pitchFamily="2" charset="77"/>
              </a:rPr>
              <a:t>3rd October 2025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  <a:latin typeface="Museo Sans 300" panose="02000000000000000000" pitchFamily="2" charset="77"/>
              </a:rPr>
              <a:t>via our website</a:t>
            </a:r>
            <a:r>
              <a:rPr lang="en-GB" sz="1600" dirty="0">
                <a:latin typeface="Museo Sans 500" panose="02000000000000000000" pitchFamily="2" charset="77"/>
              </a:rPr>
              <a:t>:</a:t>
            </a:r>
          </a:p>
          <a:p>
            <a:pPr algn="ctr"/>
            <a:r>
              <a:rPr lang="en-GB" sz="1600" dirty="0" err="1">
                <a:solidFill>
                  <a:srgbClr val="C484BA"/>
                </a:solidFill>
                <a:latin typeface="Museo Sans 300" panose="02000000000000000000" pitchFamily="2" charset="77"/>
              </a:rPr>
              <a:t>www.bolton-sfc.co.uk</a:t>
            </a:r>
            <a:endParaRPr lang="en-GB" sz="1600" b="1" dirty="0">
              <a:solidFill>
                <a:srgbClr val="C484BA"/>
              </a:solidFill>
              <a:latin typeface="Museo Sans 700" panose="02000000000000000000" pitchFamily="2" charset="77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C8ECC35F-036F-16B0-222C-22573A1F525E}"/>
              </a:ext>
            </a:extLst>
          </p:cNvPr>
          <p:cNvSpPr txBox="1"/>
          <p:nvPr/>
        </p:nvSpPr>
        <p:spPr>
          <a:xfrm>
            <a:off x="9235398" y="4121486"/>
            <a:ext cx="2423795" cy="1473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33070">
              <a:lnSpc>
                <a:spcPct val="105600"/>
              </a:lnSpc>
              <a:spcBef>
                <a:spcPts val="100"/>
              </a:spcBef>
            </a:pPr>
            <a:r>
              <a:rPr sz="1500" spc="-20" dirty="0">
                <a:solidFill>
                  <a:srgbClr val="FFFFFF"/>
                </a:solidFill>
                <a:latin typeface="Museo Sans 300"/>
                <a:cs typeface="Museo Sans 300"/>
              </a:rPr>
              <a:t>Enrolment</a:t>
            </a:r>
            <a:r>
              <a:rPr sz="1500" spc="-5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500" dirty="0">
                <a:solidFill>
                  <a:srgbClr val="FFFFFF"/>
                </a:solidFill>
                <a:latin typeface="Museo Sans 300"/>
                <a:cs typeface="Museo Sans 300"/>
              </a:rPr>
              <a:t>is</a:t>
            </a:r>
            <a:r>
              <a:rPr sz="1500" spc="-5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Museo Sans 300"/>
                <a:cs typeface="Museo Sans 300"/>
              </a:rPr>
              <a:t>from Thursday</a:t>
            </a:r>
            <a:r>
              <a:rPr sz="1500" spc="-5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500" dirty="0">
                <a:solidFill>
                  <a:srgbClr val="FFFFFF"/>
                </a:solidFill>
                <a:latin typeface="Museo Sans 300"/>
                <a:cs typeface="Museo Sans 300"/>
              </a:rPr>
              <a:t>20th</a:t>
            </a:r>
            <a:r>
              <a:rPr sz="1500" spc="-5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Museo Sans 300"/>
                <a:cs typeface="Museo Sans 300"/>
              </a:rPr>
              <a:t>August</a:t>
            </a:r>
            <a:r>
              <a:rPr sz="1500" spc="-5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Museo Sans 300"/>
                <a:cs typeface="Museo Sans 300"/>
              </a:rPr>
              <a:t>2026.</a:t>
            </a:r>
            <a:endParaRPr sz="1500" dirty="0">
              <a:latin typeface="Museo Sans 300"/>
              <a:cs typeface="Museo Sans 300"/>
            </a:endParaRPr>
          </a:p>
          <a:p>
            <a:pPr marL="191770" marR="186055" indent="-635" algn="ctr">
              <a:lnSpc>
                <a:spcPct val="105600"/>
              </a:lnSpc>
            </a:pPr>
            <a:r>
              <a:rPr sz="1500" spc="-45" dirty="0">
                <a:solidFill>
                  <a:srgbClr val="BB80B8"/>
                </a:solidFill>
                <a:latin typeface="Museo Sans 300"/>
                <a:cs typeface="Museo Sans 300"/>
              </a:rPr>
              <a:t>You</a:t>
            </a:r>
            <a:r>
              <a:rPr sz="1500" spc="-55" dirty="0">
                <a:solidFill>
                  <a:srgbClr val="BB80B8"/>
                </a:solidFill>
                <a:latin typeface="Museo Sans 300"/>
                <a:cs typeface="Museo Sans 300"/>
              </a:rPr>
              <a:t> </a:t>
            </a:r>
            <a:r>
              <a:rPr sz="1500" spc="-10" dirty="0">
                <a:solidFill>
                  <a:srgbClr val="BB80B8"/>
                </a:solidFill>
                <a:latin typeface="Museo Sans 300"/>
                <a:cs typeface="Museo Sans 300"/>
              </a:rPr>
              <a:t>must</a:t>
            </a:r>
            <a:r>
              <a:rPr sz="1500" spc="-55" dirty="0">
                <a:solidFill>
                  <a:srgbClr val="BB80B8"/>
                </a:solidFill>
                <a:latin typeface="Museo Sans 300"/>
                <a:cs typeface="Museo Sans 300"/>
              </a:rPr>
              <a:t> </a:t>
            </a:r>
            <a:r>
              <a:rPr sz="1500" spc="-10" dirty="0">
                <a:solidFill>
                  <a:srgbClr val="BB80B8"/>
                </a:solidFill>
                <a:latin typeface="Museo Sans 300"/>
                <a:cs typeface="Museo Sans 300"/>
              </a:rPr>
              <a:t>attend</a:t>
            </a:r>
            <a:r>
              <a:rPr sz="1500" spc="-55" dirty="0">
                <a:solidFill>
                  <a:srgbClr val="BB80B8"/>
                </a:solidFill>
                <a:latin typeface="Museo Sans 300"/>
                <a:cs typeface="Museo Sans 300"/>
              </a:rPr>
              <a:t> </a:t>
            </a:r>
            <a:r>
              <a:rPr sz="1500" spc="-20" dirty="0">
                <a:solidFill>
                  <a:srgbClr val="BB80B8"/>
                </a:solidFill>
                <a:latin typeface="Museo Sans 300"/>
                <a:cs typeface="Museo Sans 300"/>
              </a:rPr>
              <a:t>your enrolment</a:t>
            </a:r>
            <a:r>
              <a:rPr sz="1500" spc="-30" dirty="0">
                <a:solidFill>
                  <a:srgbClr val="BB80B8"/>
                </a:solidFill>
                <a:latin typeface="Museo Sans 300"/>
                <a:cs typeface="Museo Sans 300"/>
              </a:rPr>
              <a:t> </a:t>
            </a:r>
            <a:r>
              <a:rPr sz="1500" spc="-20" dirty="0">
                <a:solidFill>
                  <a:srgbClr val="BB80B8"/>
                </a:solidFill>
                <a:latin typeface="Museo Sans 300"/>
                <a:cs typeface="Museo Sans 300"/>
              </a:rPr>
              <a:t>appointment </a:t>
            </a:r>
            <a:r>
              <a:rPr sz="1500" dirty="0">
                <a:solidFill>
                  <a:srgbClr val="BB80B8"/>
                </a:solidFill>
                <a:latin typeface="Museo Sans 300"/>
                <a:cs typeface="Museo Sans 300"/>
              </a:rPr>
              <a:t>in</a:t>
            </a:r>
            <a:r>
              <a:rPr sz="1500" spc="-65" dirty="0">
                <a:solidFill>
                  <a:srgbClr val="BB80B8"/>
                </a:solidFill>
                <a:latin typeface="Museo Sans 300"/>
                <a:cs typeface="Museo Sans 300"/>
              </a:rPr>
              <a:t> </a:t>
            </a:r>
            <a:r>
              <a:rPr sz="1500" spc="-10" dirty="0">
                <a:solidFill>
                  <a:srgbClr val="BB80B8"/>
                </a:solidFill>
                <a:latin typeface="Museo Sans 300"/>
                <a:cs typeface="Museo Sans 300"/>
              </a:rPr>
              <a:t>order</a:t>
            </a:r>
            <a:r>
              <a:rPr sz="1500" spc="-65" dirty="0">
                <a:solidFill>
                  <a:srgbClr val="BB80B8"/>
                </a:solidFill>
                <a:latin typeface="Museo Sans 300"/>
                <a:cs typeface="Museo Sans 300"/>
              </a:rPr>
              <a:t> </a:t>
            </a:r>
            <a:r>
              <a:rPr sz="1500" dirty="0">
                <a:solidFill>
                  <a:srgbClr val="BB80B8"/>
                </a:solidFill>
                <a:latin typeface="Museo Sans 300"/>
                <a:cs typeface="Museo Sans 300"/>
              </a:rPr>
              <a:t>to</a:t>
            </a:r>
            <a:r>
              <a:rPr sz="1500" spc="-65" dirty="0">
                <a:solidFill>
                  <a:srgbClr val="BB80B8"/>
                </a:solidFill>
                <a:latin typeface="Museo Sans 300"/>
                <a:cs typeface="Museo Sans 300"/>
              </a:rPr>
              <a:t> </a:t>
            </a:r>
            <a:r>
              <a:rPr sz="1500" spc="-10" dirty="0">
                <a:solidFill>
                  <a:srgbClr val="BB80B8"/>
                </a:solidFill>
                <a:latin typeface="Museo Sans 300"/>
                <a:cs typeface="Museo Sans 300"/>
              </a:rPr>
              <a:t>secure</a:t>
            </a:r>
            <a:endParaRPr sz="1500" dirty="0">
              <a:latin typeface="Museo Sans 300"/>
              <a:cs typeface="Museo Sans 300"/>
            </a:endParaRP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500" spc="-10" dirty="0">
                <a:solidFill>
                  <a:srgbClr val="BB80B8"/>
                </a:solidFill>
                <a:latin typeface="Museo Sans 300"/>
                <a:cs typeface="Museo Sans 300"/>
              </a:rPr>
              <a:t>your</a:t>
            </a:r>
            <a:r>
              <a:rPr sz="1500" spc="-70" dirty="0">
                <a:solidFill>
                  <a:srgbClr val="BB80B8"/>
                </a:solidFill>
                <a:latin typeface="Museo Sans 300"/>
                <a:cs typeface="Museo Sans 300"/>
              </a:rPr>
              <a:t> </a:t>
            </a:r>
            <a:r>
              <a:rPr sz="1500" spc="-10" dirty="0">
                <a:solidFill>
                  <a:srgbClr val="BB80B8"/>
                </a:solidFill>
                <a:latin typeface="Museo Sans 300"/>
                <a:cs typeface="Museo Sans 300"/>
              </a:rPr>
              <a:t>place.</a:t>
            </a:r>
            <a:endParaRPr sz="1500" dirty="0">
              <a:latin typeface="Museo Sans 300"/>
              <a:cs typeface="Museo Sans 300"/>
            </a:endParaRPr>
          </a:p>
        </p:txBody>
      </p:sp>
    </p:spTree>
    <p:extLst>
      <p:ext uri="{BB962C8B-B14F-4D97-AF65-F5344CB8AC3E}">
        <p14:creationId xmlns:p14="http://schemas.microsoft.com/office/powerpoint/2010/main" val="294359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DBE87B7-6581-3D31-A677-3E3E2D3F91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23343"/>
            <a:ext cx="12192000" cy="681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528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675" y="221298"/>
            <a:ext cx="11890979" cy="6415404"/>
            <a:chOff x="0" y="0"/>
            <a:chExt cx="4697670" cy="25344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7671" cy="2534481"/>
            </a:xfrm>
            <a:custGeom>
              <a:avLst/>
              <a:gdLst/>
              <a:ahLst/>
              <a:cxnLst/>
              <a:rect l="l" t="t" r="r" b="b"/>
              <a:pathLst>
                <a:path w="4697671" h="2534481">
                  <a:moveTo>
                    <a:pt x="0" y="0"/>
                  </a:moveTo>
                  <a:lnTo>
                    <a:pt x="4697671" y="0"/>
                  </a:lnTo>
                  <a:lnTo>
                    <a:pt x="4697671" y="2534481"/>
                  </a:lnTo>
                  <a:lnTo>
                    <a:pt x="0" y="2534481"/>
                  </a:lnTo>
                  <a:close/>
                </a:path>
              </a:pathLst>
            </a:custGeom>
            <a:solidFill>
              <a:srgbClr val="871F82">
                <a:alpha val="10980"/>
              </a:srgbClr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97670" cy="259163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130594" y="5836616"/>
            <a:ext cx="3587087" cy="596945"/>
            <a:chOff x="0" y="0"/>
            <a:chExt cx="7174173" cy="1193891"/>
          </a:xfrm>
        </p:grpSpPr>
        <p:sp>
          <p:nvSpPr>
            <p:cNvPr id="7" name="Freeform 7"/>
            <p:cNvSpPr/>
            <p:nvPr/>
          </p:nvSpPr>
          <p:spPr>
            <a:xfrm rot="-10800000">
              <a:off x="0" y="0"/>
              <a:ext cx="2257949" cy="1193891"/>
            </a:xfrm>
            <a:custGeom>
              <a:avLst/>
              <a:gdLst/>
              <a:ahLst/>
              <a:cxnLst/>
              <a:rect l="l" t="t" r="r" b="b"/>
              <a:pathLst>
                <a:path w="2257949" h="1193891">
                  <a:moveTo>
                    <a:pt x="0" y="0"/>
                  </a:moveTo>
                  <a:lnTo>
                    <a:pt x="2257949" y="0"/>
                  </a:lnTo>
                  <a:lnTo>
                    <a:pt x="2257949" y="1193891"/>
                  </a:lnTo>
                  <a:lnTo>
                    <a:pt x="0" y="11938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8" name="Freeform 8"/>
            <p:cNvSpPr/>
            <p:nvPr/>
          </p:nvSpPr>
          <p:spPr>
            <a:xfrm rot="-10800000">
              <a:off x="2445602" y="0"/>
              <a:ext cx="2257949" cy="1193891"/>
            </a:xfrm>
            <a:custGeom>
              <a:avLst/>
              <a:gdLst/>
              <a:ahLst/>
              <a:cxnLst/>
              <a:rect l="l" t="t" r="r" b="b"/>
              <a:pathLst>
                <a:path w="2257949" h="1193891">
                  <a:moveTo>
                    <a:pt x="0" y="0"/>
                  </a:moveTo>
                  <a:lnTo>
                    <a:pt x="2257949" y="0"/>
                  </a:lnTo>
                  <a:lnTo>
                    <a:pt x="2257949" y="1193891"/>
                  </a:lnTo>
                  <a:lnTo>
                    <a:pt x="0" y="11938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9" name="Freeform 9"/>
            <p:cNvSpPr/>
            <p:nvPr/>
          </p:nvSpPr>
          <p:spPr>
            <a:xfrm rot="-10800000">
              <a:off x="4916223" y="0"/>
              <a:ext cx="2257949" cy="1193891"/>
            </a:xfrm>
            <a:custGeom>
              <a:avLst/>
              <a:gdLst/>
              <a:ahLst/>
              <a:cxnLst/>
              <a:rect l="l" t="t" r="r" b="b"/>
              <a:pathLst>
                <a:path w="2257949" h="1193891">
                  <a:moveTo>
                    <a:pt x="0" y="0"/>
                  </a:moveTo>
                  <a:lnTo>
                    <a:pt x="2257950" y="0"/>
                  </a:lnTo>
                  <a:lnTo>
                    <a:pt x="2257950" y="1193891"/>
                  </a:lnTo>
                  <a:lnTo>
                    <a:pt x="0" y="11938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1854" y="1206720"/>
            <a:ext cx="7759601" cy="527652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23656" y="6347311"/>
            <a:ext cx="2979481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99"/>
              </a:lnSpc>
            </a:pPr>
            <a:r>
              <a:rPr lang="en-US" sz="1489" b="1">
                <a:solidFill>
                  <a:srgbClr val="871F82"/>
                </a:solidFill>
                <a:latin typeface="Poppins Bold"/>
                <a:ea typeface="Poppins Bold"/>
                <a:cs typeface="Poppins Bold"/>
                <a:sym typeface="Poppins Bold"/>
              </a:rPr>
              <a:t>ACHIEVE</a:t>
            </a:r>
            <a:r>
              <a:rPr lang="en-US" sz="1489" b="1">
                <a:solidFill>
                  <a:srgbClr val="B27CAF"/>
                </a:solidFill>
                <a:latin typeface="Poppins Bold"/>
                <a:ea typeface="Poppins Bold"/>
                <a:cs typeface="Poppins Bold"/>
                <a:sym typeface="Poppins Bold"/>
              </a:rPr>
              <a:t> YOUR</a:t>
            </a:r>
            <a:r>
              <a:rPr lang="en-US" sz="148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489" b="1">
                <a:solidFill>
                  <a:srgbClr val="491953"/>
                </a:solidFill>
                <a:latin typeface="Poppins Bold"/>
                <a:ea typeface="Poppins Bold"/>
                <a:cs typeface="Poppins Bold"/>
                <a:sym typeface="Poppins Bold"/>
              </a:rPr>
              <a:t>POTENTIAL</a:t>
            </a:r>
            <a:r>
              <a:rPr lang="en-US" sz="148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C174A3-CEF5-CB48-D749-0D017F46D005}"/>
              </a:ext>
            </a:extLst>
          </p:cNvPr>
          <p:cNvSpPr txBox="1"/>
          <p:nvPr/>
        </p:nvSpPr>
        <p:spPr>
          <a:xfrm>
            <a:off x="645896" y="668203"/>
            <a:ext cx="778279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srgbClr val="7030A0"/>
                </a:solidFill>
                <a:latin typeface="Museo Sans 900" panose="02000000000000000000" pitchFamily="2" charset="7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RESULTS DAY PROMO FILM</a:t>
            </a:r>
            <a:endParaRPr lang="en-GB" sz="2500" b="1" dirty="0">
              <a:solidFill>
                <a:srgbClr val="7030A0"/>
              </a:solidFill>
              <a:latin typeface="Museo Sans 900" panose="02000000000000000000" pitchFamily="2" charset="77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AD8B8B-DE26-2E54-30D9-E75D4B1E1A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23342"/>
            <a:ext cx="12192000" cy="68113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C0E48C6-664F-B7F9-1FC2-27C08F686216}"/>
              </a:ext>
            </a:extLst>
          </p:cNvPr>
          <p:cNvSpPr txBox="1"/>
          <p:nvPr/>
        </p:nvSpPr>
        <p:spPr>
          <a:xfrm>
            <a:off x="578427" y="388201"/>
            <a:ext cx="4978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srgbClr val="851F84"/>
                </a:solidFill>
                <a:latin typeface="Museo Sans 900" panose="02000000000000000000" pitchFamily="2" charset="77"/>
              </a:rPr>
              <a:t>WHY CHOOSE B6?</a:t>
            </a:r>
          </a:p>
        </p:txBody>
      </p:sp>
    </p:spTree>
    <p:extLst>
      <p:ext uri="{BB962C8B-B14F-4D97-AF65-F5344CB8AC3E}">
        <p14:creationId xmlns:p14="http://schemas.microsoft.com/office/powerpoint/2010/main" val="3010013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77EE4-FB7C-14A2-51FE-6CA1660C8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C87D7A7-C279-D50B-8B84-BF0EE61EB9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23342"/>
            <a:ext cx="12192000" cy="68113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A6F6CE0-41B8-374C-7F14-589F4D9DB9C4}"/>
              </a:ext>
            </a:extLst>
          </p:cNvPr>
          <p:cNvSpPr txBox="1"/>
          <p:nvPr/>
        </p:nvSpPr>
        <p:spPr>
          <a:xfrm>
            <a:off x="578427" y="388201"/>
            <a:ext cx="4978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srgbClr val="851F84"/>
                </a:solidFill>
                <a:latin typeface="Museo Sans 900" panose="02000000000000000000" pitchFamily="2" charset="77"/>
              </a:rPr>
              <a:t>WHY CHOOSE B6?</a:t>
            </a:r>
          </a:p>
        </p:txBody>
      </p:sp>
    </p:spTree>
    <p:extLst>
      <p:ext uri="{BB962C8B-B14F-4D97-AF65-F5344CB8AC3E}">
        <p14:creationId xmlns:p14="http://schemas.microsoft.com/office/powerpoint/2010/main" val="535689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95194E9-82DA-A671-22A6-0CFE658B16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23343"/>
            <a:ext cx="12192000" cy="6811314"/>
          </a:xfrm>
          <a:prstGeom prst="rect">
            <a:avLst/>
          </a:prstGeom>
        </p:spPr>
      </p:pic>
      <p:sp>
        <p:nvSpPr>
          <p:cNvPr id="2" name="object 3">
            <a:extLst>
              <a:ext uri="{FF2B5EF4-FFF2-40B4-BE49-F238E27FC236}">
                <a16:creationId xmlns:a16="http://schemas.microsoft.com/office/drawing/2014/main" id="{061C77E5-8B7E-1D50-559A-9FDC1547ECE8}"/>
              </a:ext>
            </a:extLst>
          </p:cNvPr>
          <p:cNvSpPr txBox="1"/>
          <p:nvPr/>
        </p:nvSpPr>
        <p:spPr>
          <a:xfrm>
            <a:off x="696337" y="1693961"/>
            <a:ext cx="4267200" cy="71755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 marR="5080">
              <a:lnSpc>
                <a:spcPts val="2600"/>
              </a:lnSpc>
              <a:spcBef>
                <a:spcPts val="390"/>
              </a:spcBef>
            </a:pPr>
            <a:r>
              <a:rPr sz="2350" spc="-25" dirty="0">
                <a:solidFill>
                  <a:srgbClr val="C78FBF"/>
                </a:solidFill>
                <a:latin typeface="Museo Sans 500"/>
                <a:cs typeface="Museo Sans 500"/>
              </a:rPr>
              <a:t>CELEBRATING</a:t>
            </a:r>
            <a:r>
              <a:rPr sz="2350" spc="-120" dirty="0">
                <a:solidFill>
                  <a:srgbClr val="C78FBF"/>
                </a:solidFill>
                <a:latin typeface="Museo Sans 500"/>
                <a:cs typeface="Museo Sans 500"/>
              </a:rPr>
              <a:t> </a:t>
            </a:r>
            <a:r>
              <a:rPr sz="2350" spc="-10" dirty="0">
                <a:solidFill>
                  <a:srgbClr val="C78FBF"/>
                </a:solidFill>
                <a:latin typeface="Museo Sans 500"/>
                <a:cs typeface="Museo Sans 500"/>
              </a:rPr>
              <a:t>ANOTHER</a:t>
            </a:r>
            <a:r>
              <a:rPr sz="2350" spc="-114" dirty="0">
                <a:solidFill>
                  <a:srgbClr val="C78FBF"/>
                </a:solidFill>
                <a:latin typeface="Museo Sans 500"/>
                <a:cs typeface="Museo Sans 500"/>
              </a:rPr>
              <a:t> </a:t>
            </a:r>
            <a:r>
              <a:rPr sz="2350" spc="-20" dirty="0">
                <a:solidFill>
                  <a:srgbClr val="C78FBF"/>
                </a:solidFill>
                <a:latin typeface="Museo Sans 500"/>
                <a:cs typeface="Museo Sans 500"/>
              </a:rPr>
              <a:t>YEAR </a:t>
            </a:r>
            <a:r>
              <a:rPr sz="2350" dirty="0">
                <a:solidFill>
                  <a:srgbClr val="C78FBF"/>
                </a:solidFill>
                <a:latin typeface="Museo Sans 500"/>
                <a:cs typeface="Museo Sans 500"/>
              </a:rPr>
              <a:t>OF</a:t>
            </a:r>
            <a:r>
              <a:rPr sz="2350" spc="-55" dirty="0">
                <a:solidFill>
                  <a:srgbClr val="C78FBF"/>
                </a:solidFill>
                <a:latin typeface="Museo Sans 500"/>
                <a:cs typeface="Museo Sans 500"/>
              </a:rPr>
              <a:t> </a:t>
            </a:r>
            <a:r>
              <a:rPr sz="2350" spc="-20" dirty="0">
                <a:solidFill>
                  <a:srgbClr val="C78FBF"/>
                </a:solidFill>
                <a:latin typeface="Museo Sans 500"/>
                <a:cs typeface="Museo Sans 500"/>
              </a:rPr>
              <a:t>OUTSTANDING</a:t>
            </a:r>
            <a:r>
              <a:rPr sz="2350" spc="-55" dirty="0">
                <a:solidFill>
                  <a:srgbClr val="C78FBF"/>
                </a:solidFill>
                <a:latin typeface="Museo Sans 500"/>
                <a:cs typeface="Museo Sans 500"/>
              </a:rPr>
              <a:t> </a:t>
            </a:r>
            <a:r>
              <a:rPr sz="2350" spc="-10" dirty="0">
                <a:solidFill>
                  <a:srgbClr val="C78FBF"/>
                </a:solidFill>
                <a:latin typeface="Museo Sans 500"/>
                <a:cs typeface="Museo Sans 500"/>
              </a:rPr>
              <a:t>RESULTS</a:t>
            </a:r>
            <a:endParaRPr sz="2350" dirty="0">
              <a:latin typeface="Museo Sans 500"/>
              <a:cs typeface="Museo Sans 500"/>
            </a:endParaRPr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C065DBF8-8043-5E14-B29E-F0C43B918B01}"/>
              </a:ext>
            </a:extLst>
          </p:cNvPr>
          <p:cNvSpPr txBox="1"/>
          <p:nvPr/>
        </p:nvSpPr>
        <p:spPr>
          <a:xfrm>
            <a:off x="2792211" y="3190083"/>
            <a:ext cx="929005" cy="46037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670"/>
              </a:lnSpc>
              <a:spcBef>
                <a:spcPts val="225"/>
              </a:spcBef>
            </a:pPr>
            <a:r>
              <a:rPr sz="1450" dirty="0">
                <a:solidFill>
                  <a:srgbClr val="C78FBF"/>
                </a:solidFill>
                <a:latin typeface="Museo Sans 500"/>
                <a:cs typeface="Museo Sans 500"/>
              </a:rPr>
              <a:t>A</a:t>
            </a:r>
            <a:r>
              <a:rPr sz="1450" spc="-30" dirty="0">
                <a:solidFill>
                  <a:srgbClr val="C78FBF"/>
                </a:solidFill>
                <a:latin typeface="Museo Sans 500"/>
                <a:cs typeface="Museo Sans 500"/>
              </a:rPr>
              <a:t> </a:t>
            </a:r>
            <a:r>
              <a:rPr sz="1450" spc="-10" dirty="0">
                <a:solidFill>
                  <a:srgbClr val="C78FBF"/>
                </a:solidFill>
                <a:latin typeface="Museo Sans 500"/>
                <a:cs typeface="Museo Sans 500"/>
              </a:rPr>
              <a:t>LEVEL </a:t>
            </a:r>
            <a:r>
              <a:rPr sz="1450" dirty="0">
                <a:solidFill>
                  <a:srgbClr val="C78FBF"/>
                </a:solidFill>
                <a:latin typeface="Museo Sans 500"/>
                <a:cs typeface="Museo Sans 500"/>
              </a:rPr>
              <a:t>PASS</a:t>
            </a:r>
            <a:r>
              <a:rPr sz="1450" spc="-85" dirty="0">
                <a:solidFill>
                  <a:srgbClr val="C78FBF"/>
                </a:solidFill>
                <a:latin typeface="Museo Sans 500"/>
                <a:cs typeface="Museo Sans 500"/>
              </a:rPr>
              <a:t> </a:t>
            </a:r>
            <a:r>
              <a:rPr sz="1450" spc="-35" dirty="0">
                <a:solidFill>
                  <a:srgbClr val="C78FBF"/>
                </a:solidFill>
                <a:latin typeface="Museo Sans 500"/>
                <a:cs typeface="Museo Sans 500"/>
              </a:rPr>
              <a:t>RATE</a:t>
            </a:r>
            <a:endParaRPr sz="1450" dirty="0">
              <a:latin typeface="Museo Sans 500"/>
              <a:cs typeface="Museo Sans 500"/>
            </a:endParaRPr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12ED0E83-2572-BDE0-726D-65FDA32E9E20}"/>
              </a:ext>
            </a:extLst>
          </p:cNvPr>
          <p:cNvSpPr txBox="1"/>
          <p:nvPr/>
        </p:nvSpPr>
        <p:spPr>
          <a:xfrm>
            <a:off x="3443258" y="4621123"/>
            <a:ext cx="1840864" cy="90741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1730"/>
              </a:lnSpc>
              <a:spcBef>
                <a:spcPts val="175"/>
              </a:spcBef>
            </a:pPr>
            <a:r>
              <a:rPr sz="1450" spc="-10" dirty="0">
                <a:solidFill>
                  <a:srgbClr val="C78FBF"/>
                </a:solidFill>
                <a:latin typeface="Museo Sans 500"/>
                <a:cs typeface="Museo Sans 500"/>
              </a:rPr>
              <a:t>VOCATIONAL STUDENTS ACHIEVING</a:t>
            </a:r>
            <a:r>
              <a:rPr sz="1450" spc="-70" dirty="0">
                <a:solidFill>
                  <a:srgbClr val="C78FBF"/>
                </a:solidFill>
                <a:latin typeface="Museo Sans 500"/>
                <a:cs typeface="Museo Sans 500"/>
              </a:rPr>
              <a:t> </a:t>
            </a:r>
            <a:r>
              <a:rPr sz="1450" spc="-10" dirty="0">
                <a:solidFill>
                  <a:srgbClr val="C78FBF"/>
                </a:solidFill>
                <a:latin typeface="Museo Sans 500"/>
                <a:cs typeface="Museo Sans 500"/>
              </a:rPr>
              <a:t>HIGHER- </a:t>
            </a:r>
            <a:r>
              <a:rPr sz="1450" dirty="0">
                <a:solidFill>
                  <a:srgbClr val="C78FBF"/>
                </a:solidFill>
                <a:latin typeface="Museo Sans 500"/>
                <a:cs typeface="Museo Sans 500"/>
              </a:rPr>
              <a:t>GRADE</a:t>
            </a:r>
            <a:r>
              <a:rPr sz="1450" spc="-45" dirty="0">
                <a:solidFill>
                  <a:srgbClr val="C78FBF"/>
                </a:solidFill>
                <a:latin typeface="Museo Sans 500"/>
                <a:cs typeface="Museo Sans 500"/>
              </a:rPr>
              <a:t> </a:t>
            </a:r>
            <a:r>
              <a:rPr sz="1450" spc="-10" dirty="0">
                <a:solidFill>
                  <a:srgbClr val="C78FBF"/>
                </a:solidFill>
                <a:latin typeface="Museo Sans 500"/>
                <a:cs typeface="Museo Sans 500"/>
              </a:rPr>
              <a:t>PASSES</a:t>
            </a:r>
            <a:endParaRPr sz="1450" dirty="0">
              <a:latin typeface="Museo Sans 500"/>
              <a:cs typeface="Museo Sans 50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AC7A83-38BA-AAD3-791A-A087143AD961}"/>
              </a:ext>
            </a:extLst>
          </p:cNvPr>
          <p:cNvSpPr txBox="1"/>
          <p:nvPr/>
        </p:nvSpPr>
        <p:spPr>
          <a:xfrm>
            <a:off x="606136" y="827621"/>
            <a:ext cx="4978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schemeClr val="bg1"/>
                </a:solidFill>
                <a:latin typeface="Museo Sans 900" panose="02000000000000000000" pitchFamily="2" charset="77"/>
              </a:rPr>
              <a:t>SUCCESS</a:t>
            </a:r>
          </a:p>
        </p:txBody>
      </p:sp>
    </p:spTree>
    <p:extLst>
      <p:ext uri="{BB962C8B-B14F-4D97-AF65-F5344CB8AC3E}">
        <p14:creationId xmlns:p14="http://schemas.microsoft.com/office/powerpoint/2010/main" val="1146253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942A30-4BDD-1C95-E193-F48A3B496D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23343"/>
            <a:ext cx="12192000" cy="6811314"/>
          </a:xfrm>
          <a:prstGeom prst="rect">
            <a:avLst/>
          </a:prstGeom>
        </p:spPr>
      </p:pic>
      <p:sp>
        <p:nvSpPr>
          <p:cNvPr id="2" name="object 6">
            <a:extLst>
              <a:ext uri="{FF2B5EF4-FFF2-40B4-BE49-F238E27FC236}">
                <a16:creationId xmlns:a16="http://schemas.microsoft.com/office/drawing/2014/main" id="{1AE27114-C6CB-6BE6-D679-413FD446F40A}"/>
              </a:ext>
            </a:extLst>
          </p:cNvPr>
          <p:cNvSpPr txBox="1"/>
          <p:nvPr/>
        </p:nvSpPr>
        <p:spPr>
          <a:xfrm>
            <a:off x="779299" y="2232554"/>
            <a:ext cx="5087620" cy="2337435"/>
          </a:xfrm>
          <a:prstGeom prst="rect">
            <a:avLst/>
          </a:prstGeom>
        </p:spPr>
        <p:txBody>
          <a:bodyPr vert="horz" wrap="square" lIns="0" tIns="228600" rIns="0" bIns="0" rtlCol="0">
            <a:spAutoFit/>
          </a:bodyPr>
          <a:lstStyle/>
          <a:p>
            <a:pPr marL="12700" marR="2543175">
              <a:lnSpc>
                <a:spcPct val="76400"/>
              </a:lnSpc>
              <a:spcBef>
                <a:spcPts val="1800"/>
              </a:spcBef>
            </a:pPr>
            <a:r>
              <a:rPr sz="6000" b="1" spc="-20" dirty="0">
                <a:solidFill>
                  <a:srgbClr val="FFFFFF"/>
                </a:solidFill>
                <a:latin typeface="Museo Sans 900"/>
                <a:cs typeface="Museo Sans 900"/>
              </a:rPr>
              <a:t>YOUR </a:t>
            </a:r>
            <a:r>
              <a:rPr sz="6000" b="1" spc="-35" dirty="0">
                <a:solidFill>
                  <a:srgbClr val="FFFFFF"/>
                </a:solidFill>
                <a:latin typeface="Museo Sans 900"/>
                <a:cs typeface="Museo Sans 900"/>
              </a:rPr>
              <a:t>STUDY</a:t>
            </a:r>
            <a:endParaRPr sz="6000" dirty="0">
              <a:latin typeface="Museo Sans 900"/>
              <a:cs typeface="Museo Sans 900"/>
            </a:endParaRPr>
          </a:p>
          <a:p>
            <a:pPr marL="12700">
              <a:lnSpc>
                <a:spcPts val="5500"/>
              </a:lnSpc>
            </a:pPr>
            <a:r>
              <a:rPr sz="6000" b="1" spc="-10" dirty="0">
                <a:solidFill>
                  <a:srgbClr val="FFFFFF"/>
                </a:solidFill>
                <a:latin typeface="Museo Sans 900"/>
                <a:cs typeface="Museo Sans 900"/>
              </a:rPr>
              <a:t>PROGRAMME</a:t>
            </a:r>
            <a:endParaRPr sz="6000" dirty="0">
              <a:latin typeface="Museo Sans 900"/>
              <a:cs typeface="Museo Sans 900"/>
            </a:endParaRPr>
          </a:p>
        </p:txBody>
      </p:sp>
    </p:spTree>
    <p:extLst>
      <p:ext uri="{BB962C8B-B14F-4D97-AF65-F5344CB8AC3E}">
        <p14:creationId xmlns:p14="http://schemas.microsoft.com/office/powerpoint/2010/main" val="2643070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A27054-F76E-9933-75F4-8084852AF1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23343"/>
            <a:ext cx="12192000" cy="68113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CD8DD2-DD2E-D624-BE18-09BAD99309E7}"/>
              </a:ext>
            </a:extLst>
          </p:cNvPr>
          <p:cNvSpPr txBox="1"/>
          <p:nvPr/>
        </p:nvSpPr>
        <p:spPr>
          <a:xfrm>
            <a:off x="578426" y="595051"/>
            <a:ext cx="778279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srgbClr val="851F84"/>
                </a:solidFill>
                <a:latin typeface="Museo Sans 900" panose="02000000000000000000" pitchFamily="2" charset="77"/>
              </a:rPr>
              <a:t>CHOOSING YOUR STUDY PROGRAMME</a:t>
            </a:r>
          </a:p>
        </p:txBody>
      </p:sp>
    </p:spTree>
    <p:extLst>
      <p:ext uri="{BB962C8B-B14F-4D97-AF65-F5344CB8AC3E}">
        <p14:creationId xmlns:p14="http://schemas.microsoft.com/office/powerpoint/2010/main" val="951001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59A8605-FB7C-1C76-7EF2-17EA4C938D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23343"/>
            <a:ext cx="12192000" cy="6811314"/>
          </a:xfrm>
          <a:prstGeom prst="rect">
            <a:avLst/>
          </a:prstGeom>
        </p:spPr>
      </p:pic>
      <p:sp>
        <p:nvSpPr>
          <p:cNvPr id="3" name="object 8">
            <a:extLst>
              <a:ext uri="{FF2B5EF4-FFF2-40B4-BE49-F238E27FC236}">
                <a16:creationId xmlns:a16="http://schemas.microsoft.com/office/drawing/2014/main" id="{7AA758E9-809B-AE01-F1C8-FA51826B762E}"/>
              </a:ext>
            </a:extLst>
          </p:cNvPr>
          <p:cNvSpPr txBox="1"/>
          <p:nvPr/>
        </p:nvSpPr>
        <p:spPr>
          <a:xfrm>
            <a:off x="645896" y="1290183"/>
            <a:ext cx="2492375" cy="434213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44780" indent="-132080">
              <a:lnSpc>
                <a:spcPct val="100000"/>
              </a:lnSpc>
              <a:spcBef>
                <a:spcPts val="480"/>
              </a:spcBef>
              <a:buClr>
                <a:srgbClr val="80407B"/>
              </a:buClr>
              <a:buChar char="•"/>
              <a:tabLst>
                <a:tab pos="144780" algn="l"/>
              </a:tabLst>
            </a:pPr>
            <a:r>
              <a:rPr sz="1100" spc="-10" dirty="0">
                <a:solidFill>
                  <a:srgbClr val="001740"/>
                </a:solidFill>
                <a:latin typeface="Museo Sans 300"/>
                <a:cs typeface="Museo Sans 300"/>
              </a:rPr>
              <a:t>Accounting</a:t>
            </a:r>
            <a:endParaRPr sz="1100" dirty="0">
              <a:latin typeface="Museo Sans 300"/>
              <a:cs typeface="Museo Sans 300"/>
            </a:endParaRPr>
          </a:p>
          <a:p>
            <a:pPr marL="144780" indent="-132080">
              <a:lnSpc>
                <a:spcPct val="100000"/>
              </a:lnSpc>
              <a:spcBef>
                <a:spcPts val="375"/>
              </a:spcBef>
              <a:buClr>
                <a:srgbClr val="80407B"/>
              </a:buClr>
              <a:buChar char="•"/>
              <a:tabLst>
                <a:tab pos="144780" algn="l"/>
              </a:tabLst>
            </a:pPr>
            <a:r>
              <a:rPr sz="1100" dirty="0">
                <a:solidFill>
                  <a:srgbClr val="001740"/>
                </a:solidFill>
                <a:latin typeface="Museo Sans 300"/>
                <a:cs typeface="Museo Sans 300"/>
              </a:rPr>
              <a:t>Art (Fine </a:t>
            </a:r>
            <a:r>
              <a:rPr sz="1100" spc="-20" dirty="0">
                <a:solidFill>
                  <a:srgbClr val="001740"/>
                </a:solidFill>
                <a:latin typeface="Museo Sans 300"/>
                <a:cs typeface="Museo Sans 300"/>
              </a:rPr>
              <a:t>Art)</a:t>
            </a:r>
            <a:endParaRPr sz="1100" dirty="0">
              <a:latin typeface="Museo Sans 300"/>
              <a:cs typeface="Museo Sans 300"/>
            </a:endParaRPr>
          </a:p>
          <a:p>
            <a:pPr marL="144780" indent="-132080">
              <a:lnSpc>
                <a:spcPct val="100000"/>
              </a:lnSpc>
              <a:spcBef>
                <a:spcPts val="380"/>
              </a:spcBef>
              <a:buClr>
                <a:srgbClr val="80407B"/>
              </a:buClr>
              <a:buChar char="•"/>
              <a:tabLst>
                <a:tab pos="144780" algn="l"/>
              </a:tabLst>
            </a:pPr>
            <a:r>
              <a:rPr sz="1100" dirty="0">
                <a:solidFill>
                  <a:srgbClr val="001740"/>
                </a:solidFill>
                <a:latin typeface="Museo Sans 300"/>
                <a:cs typeface="Museo Sans 300"/>
              </a:rPr>
              <a:t>Art,</a:t>
            </a:r>
            <a:r>
              <a:rPr sz="1100" spc="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100" dirty="0">
                <a:solidFill>
                  <a:srgbClr val="001740"/>
                </a:solidFill>
                <a:latin typeface="Museo Sans 300"/>
                <a:cs typeface="Museo Sans 300"/>
              </a:rPr>
              <a:t>Craft</a:t>
            </a:r>
            <a:r>
              <a:rPr sz="1100" spc="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100" dirty="0">
                <a:solidFill>
                  <a:srgbClr val="001740"/>
                </a:solidFill>
                <a:latin typeface="Museo Sans 300"/>
                <a:cs typeface="Museo Sans 300"/>
              </a:rPr>
              <a:t>&amp;</a:t>
            </a:r>
            <a:r>
              <a:rPr sz="1100" spc="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100" spc="-10" dirty="0">
                <a:solidFill>
                  <a:srgbClr val="001740"/>
                </a:solidFill>
                <a:latin typeface="Museo Sans 300"/>
                <a:cs typeface="Museo Sans 300"/>
              </a:rPr>
              <a:t>Design</a:t>
            </a:r>
            <a:endParaRPr sz="1100" dirty="0">
              <a:latin typeface="Museo Sans 300"/>
              <a:cs typeface="Museo Sans 300"/>
            </a:endParaRPr>
          </a:p>
          <a:p>
            <a:pPr marL="144780" indent="-132080">
              <a:lnSpc>
                <a:spcPct val="100000"/>
              </a:lnSpc>
              <a:spcBef>
                <a:spcPts val="380"/>
              </a:spcBef>
              <a:buClr>
                <a:srgbClr val="80407B"/>
              </a:buClr>
              <a:buChar char="•"/>
              <a:tabLst>
                <a:tab pos="144780" algn="l"/>
              </a:tabLst>
            </a:pPr>
            <a:r>
              <a:rPr sz="1100" spc="-10" dirty="0">
                <a:solidFill>
                  <a:srgbClr val="001740"/>
                </a:solidFill>
                <a:latin typeface="Museo Sans 300"/>
                <a:cs typeface="Museo Sans 300"/>
              </a:rPr>
              <a:t>Biology</a:t>
            </a:r>
            <a:endParaRPr sz="1100" dirty="0">
              <a:latin typeface="Museo Sans 300"/>
              <a:cs typeface="Museo Sans 300"/>
            </a:endParaRPr>
          </a:p>
          <a:p>
            <a:pPr marL="144780" indent="-132080">
              <a:lnSpc>
                <a:spcPct val="100000"/>
              </a:lnSpc>
              <a:spcBef>
                <a:spcPts val="380"/>
              </a:spcBef>
              <a:buClr>
                <a:srgbClr val="80407B"/>
              </a:buClr>
              <a:buChar char="•"/>
              <a:tabLst>
                <a:tab pos="144780" algn="l"/>
              </a:tabLst>
            </a:pPr>
            <a:r>
              <a:rPr sz="1100" spc="-10" dirty="0">
                <a:solidFill>
                  <a:srgbClr val="001740"/>
                </a:solidFill>
                <a:latin typeface="Museo Sans 300"/>
                <a:cs typeface="Museo Sans 300"/>
              </a:rPr>
              <a:t>Business</a:t>
            </a:r>
            <a:endParaRPr sz="1100" dirty="0">
              <a:latin typeface="Museo Sans 300"/>
              <a:cs typeface="Museo Sans 300"/>
            </a:endParaRPr>
          </a:p>
          <a:p>
            <a:pPr marL="144780" indent="-132080">
              <a:lnSpc>
                <a:spcPct val="100000"/>
              </a:lnSpc>
              <a:spcBef>
                <a:spcPts val="380"/>
              </a:spcBef>
              <a:buClr>
                <a:srgbClr val="80407B"/>
              </a:buClr>
              <a:buChar char="•"/>
              <a:tabLst>
                <a:tab pos="144780" algn="l"/>
              </a:tabLst>
            </a:pPr>
            <a:r>
              <a:rPr sz="1100" spc="-10" dirty="0">
                <a:solidFill>
                  <a:srgbClr val="001740"/>
                </a:solidFill>
                <a:latin typeface="Museo Sans 300"/>
                <a:cs typeface="Museo Sans 300"/>
              </a:rPr>
              <a:t>Chemistry</a:t>
            </a:r>
            <a:endParaRPr sz="1100" dirty="0">
              <a:latin typeface="Museo Sans 300"/>
              <a:cs typeface="Museo Sans 300"/>
            </a:endParaRPr>
          </a:p>
          <a:p>
            <a:pPr marL="144780" indent="-132080">
              <a:lnSpc>
                <a:spcPct val="100000"/>
              </a:lnSpc>
              <a:spcBef>
                <a:spcPts val="380"/>
              </a:spcBef>
              <a:buClr>
                <a:srgbClr val="80407B"/>
              </a:buClr>
              <a:buChar char="•"/>
              <a:tabLst>
                <a:tab pos="144780" algn="l"/>
              </a:tabLst>
            </a:pPr>
            <a:r>
              <a:rPr sz="1100" dirty="0">
                <a:solidFill>
                  <a:srgbClr val="001740"/>
                </a:solidFill>
                <a:latin typeface="Museo Sans 300"/>
                <a:cs typeface="Museo Sans 300"/>
              </a:rPr>
              <a:t>Computer</a:t>
            </a:r>
            <a:r>
              <a:rPr sz="1100" spc="-5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100" spc="-10" dirty="0">
                <a:solidFill>
                  <a:srgbClr val="001740"/>
                </a:solidFill>
                <a:latin typeface="Museo Sans 300"/>
                <a:cs typeface="Museo Sans 300"/>
              </a:rPr>
              <a:t>Science</a:t>
            </a:r>
            <a:endParaRPr sz="1100" dirty="0">
              <a:latin typeface="Museo Sans 300"/>
              <a:cs typeface="Museo Sans 300"/>
            </a:endParaRPr>
          </a:p>
          <a:p>
            <a:pPr marL="144780" indent="-132080">
              <a:lnSpc>
                <a:spcPct val="100000"/>
              </a:lnSpc>
              <a:spcBef>
                <a:spcPts val="380"/>
              </a:spcBef>
              <a:buClr>
                <a:srgbClr val="80407B"/>
              </a:buClr>
              <a:buChar char="•"/>
              <a:tabLst>
                <a:tab pos="144780" algn="l"/>
              </a:tabLst>
            </a:pPr>
            <a:r>
              <a:rPr sz="1100" dirty="0">
                <a:solidFill>
                  <a:srgbClr val="001740"/>
                </a:solidFill>
                <a:latin typeface="Museo Sans 300"/>
                <a:cs typeface="Museo Sans 300"/>
              </a:rPr>
              <a:t>Computing </a:t>
            </a:r>
            <a:r>
              <a:rPr sz="1100" b="1" spc="-10" dirty="0">
                <a:solidFill>
                  <a:srgbClr val="001740"/>
                </a:solidFill>
                <a:latin typeface="Museo Sans 700"/>
                <a:cs typeface="Museo Sans 700"/>
              </a:rPr>
              <a:t>(AAQ)</a:t>
            </a:r>
            <a:endParaRPr sz="1100" dirty="0">
              <a:latin typeface="Museo Sans 700"/>
              <a:cs typeface="Museo Sans 700"/>
            </a:endParaRPr>
          </a:p>
          <a:p>
            <a:pPr marL="144780" indent="-132080">
              <a:lnSpc>
                <a:spcPct val="100000"/>
              </a:lnSpc>
              <a:spcBef>
                <a:spcPts val="380"/>
              </a:spcBef>
              <a:buClr>
                <a:srgbClr val="842990"/>
              </a:buClr>
              <a:buChar char="•"/>
              <a:tabLst>
                <a:tab pos="144780" algn="l"/>
              </a:tabLst>
            </a:pPr>
            <a:r>
              <a:rPr sz="1100" dirty="0">
                <a:solidFill>
                  <a:srgbClr val="001740"/>
                </a:solidFill>
                <a:latin typeface="Museo Sans 300"/>
                <a:cs typeface="Museo Sans 300"/>
              </a:rPr>
              <a:t>Digital</a:t>
            </a:r>
            <a:r>
              <a:rPr sz="1100" spc="-2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100" dirty="0">
                <a:solidFill>
                  <a:srgbClr val="001740"/>
                </a:solidFill>
                <a:latin typeface="Museo Sans 300"/>
                <a:cs typeface="Museo Sans 300"/>
              </a:rPr>
              <a:t>Games</a:t>
            </a:r>
            <a:r>
              <a:rPr sz="1100" spc="-2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100" dirty="0">
                <a:solidFill>
                  <a:srgbClr val="001740"/>
                </a:solidFill>
                <a:latin typeface="Museo Sans 300"/>
                <a:cs typeface="Museo Sans 300"/>
              </a:rPr>
              <a:t>Production</a:t>
            </a:r>
            <a:r>
              <a:rPr sz="1100" spc="-2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100" b="1" spc="-20" dirty="0">
                <a:solidFill>
                  <a:srgbClr val="001740"/>
                </a:solidFill>
                <a:latin typeface="Museo Sans 700"/>
                <a:cs typeface="Museo Sans 700"/>
              </a:rPr>
              <a:t>(AAQ)</a:t>
            </a:r>
            <a:endParaRPr sz="1100" dirty="0">
              <a:latin typeface="Museo Sans 700"/>
              <a:cs typeface="Museo Sans 700"/>
            </a:endParaRPr>
          </a:p>
          <a:p>
            <a:pPr marL="144780" indent="-132080">
              <a:lnSpc>
                <a:spcPct val="100000"/>
              </a:lnSpc>
              <a:spcBef>
                <a:spcPts val="380"/>
              </a:spcBef>
              <a:buClr>
                <a:srgbClr val="80407B"/>
              </a:buClr>
              <a:buChar char="•"/>
              <a:tabLst>
                <a:tab pos="144780" algn="l"/>
              </a:tabLst>
            </a:pPr>
            <a:r>
              <a:rPr sz="1100" dirty="0">
                <a:solidFill>
                  <a:srgbClr val="001740"/>
                </a:solidFill>
                <a:latin typeface="Museo Sans 300"/>
                <a:cs typeface="Museo Sans 300"/>
              </a:rPr>
              <a:t>Drama</a:t>
            </a:r>
            <a:r>
              <a:rPr sz="1100" spc="-2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100" dirty="0">
                <a:solidFill>
                  <a:srgbClr val="001740"/>
                </a:solidFill>
                <a:latin typeface="Museo Sans 300"/>
                <a:cs typeface="Museo Sans 300"/>
              </a:rPr>
              <a:t>&amp;</a:t>
            </a:r>
            <a:r>
              <a:rPr sz="1100" spc="-2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100" dirty="0">
                <a:solidFill>
                  <a:srgbClr val="001740"/>
                </a:solidFill>
                <a:latin typeface="Museo Sans 300"/>
                <a:cs typeface="Museo Sans 300"/>
              </a:rPr>
              <a:t>Theatre</a:t>
            </a:r>
            <a:r>
              <a:rPr sz="1100" spc="-2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100" spc="-10" dirty="0">
                <a:solidFill>
                  <a:srgbClr val="001740"/>
                </a:solidFill>
                <a:latin typeface="Museo Sans 300"/>
                <a:cs typeface="Museo Sans 300"/>
              </a:rPr>
              <a:t>Studies</a:t>
            </a:r>
            <a:endParaRPr sz="1100" dirty="0">
              <a:latin typeface="Museo Sans 300"/>
              <a:cs typeface="Museo Sans 300"/>
            </a:endParaRPr>
          </a:p>
          <a:p>
            <a:pPr marL="144780" indent="-132080">
              <a:lnSpc>
                <a:spcPct val="100000"/>
              </a:lnSpc>
              <a:spcBef>
                <a:spcPts val="380"/>
              </a:spcBef>
              <a:buClr>
                <a:srgbClr val="842990"/>
              </a:buClr>
              <a:buChar char="•"/>
              <a:tabLst>
                <a:tab pos="144780" algn="l"/>
              </a:tabLst>
            </a:pPr>
            <a:r>
              <a:rPr sz="1100" dirty="0">
                <a:solidFill>
                  <a:srgbClr val="001740"/>
                </a:solidFill>
                <a:latin typeface="Museo Sans 300"/>
                <a:cs typeface="Museo Sans 300"/>
              </a:rPr>
              <a:t>Early</a:t>
            </a:r>
            <a:r>
              <a:rPr sz="1100" spc="-4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100" dirty="0">
                <a:solidFill>
                  <a:srgbClr val="001740"/>
                </a:solidFill>
                <a:latin typeface="Museo Sans 300"/>
                <a:cs typeface="Museo Sans 300"/>
              </a:rPr>
              <a:t>Childhood</a:t>
            </a:r>
            <a:r>
              <a:rPr sz="1100" spc="-4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100" dirty="0">
                <a:solidFill>
                  <a:srgbClr val="001740"/>
                </a:solidFill>
                <a:latin typeface="Museo Sans 300"/>
                <a:cs typeface="Museo Sans 300"/>
              </a:rPr>
              <a:t>Development</a:t>
            </a:r>
            <a:r>
              <a:rPr sz="1100" spc="-4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100" b="1" spc="-20" dirty="0">
                <a:solidFill>
                  <a:srgbClr val="001740"/>
                </a:solidFill>
                <a:latin typeface="Museo Sans 700"/>
                <a:cs typeface="Museo Sans 700"/>
              </a:rPr>
              <a:t>(AAQ)</a:t>
            </a:r>
            <a:endParaRPr sz="1100" dirty="0">
              <a:latin typeface="Museo Sans 700"/>
              <a:cs typeface="Museo Sans 700"/>
            </a:endParaRPr>
          </a:p>
          <a:p>
            <a:pPr marL="144780" indent="-132080">
              <a:lnSpc>
                <a:spcPct val="100000"/>
              </a:lnSpc>
              <a:spcBef>
                <a:spcPts val="375"/>
              </a:spcBef>
              <a:buClr>
                <a:srgbClr val="80407B"/>
              </a:buClr>
              <a:buChar char="•"/>
              <a:tabLst>
                <a:tab pos="144780" algn="l"/>
              </a:tabLst>
            </a:pPr>
            <a:r>
              <a:rPr sz="1100" spc="-10" dirty="0">
                <a:solidFill>
                  <a:srgbClr val="001740"/>
                </a:solidFill>
                <a:latin typeface="Museo Sans 300"/>
                <a:cs typeface="Museo Sans 300"/>
              </a:rPr>
              <a:t>Economics</a:t>
            </a:r>
            <a:endParaRPr sz="1100" dirty="0">
              <a:latin typeface="Museo Sans 300"/>
              <a:cs typeface="Museo Sans 300"/>
            </a:endParaRPr>
          </a:p>
          <a:p>
            <a:pPr marL="144780" indent="-132080">
              <a:lnSpc>
                <a:spcPct val="100000"/>
              </a:lnSpc>
              <a:spcBef>
                <a:spcPts val="380"/>
              </a:spcBef>
              <a:buClr>
                <a:srgbClr val="80407B"/>
              </a:buClr>
              <a:buChar char="•"/>
              <a:tabLst>
                <a:tab pos="144780" algn="l"/>
              </a:tabLst>
            </a:pPr>
            <a:r>
              <a:rPr sz="1100" dirty="0">
                <a:solidFill>
                  <a:srgbClr val="001740"/>
                </a:solidFill>
                <a:latin typeface="Museo Sans 300"/>
                <a:cs typeface="Museo Sans 300"/>
              </a:rPr>
              <a:t>English </a:t>
            </a:r>
            <a:r>
              <a:rPr sz="1100" spc="-10" dirty="0">
                <a:solidFill>
                  <a:srgbClr val="001740"/>
                </a:solidFill>
                <a:latin typeface="Museo Sans 300"/>
                <a:cs typeface="Museo Sans 300"/>
              </a:rPr>
              <a:t>Language</a:t>
            </a:r>
            <a:endParaRPr sz="1100" dirty="0">
              <a:latin typeface="Museo Sans 300"/>
              <a:cs typeface="Museo Sans 300"/>
            </a:endParaRPr>
          </a:p>
          <a:p>
            <a:pPr marL="144780" indent="-132080">
              <a:lnSpc>
                <a:spcPct val="100000"/>
              </a:lnSpc>
              <a:spcBef>
                <a:spcPts val="380"/>
              </a:spcBef>
              <a:buClr>
                <a:srgbClr val="80407B"/>
              </a:buClr>
              <a:buChar char="•"/>
              <a:tabLst>
                <a:tab pos="144780" algn="l"/>
              </a:tabLst>
            </a:pPr>
            <a:r>
              <a:rPr sz="1100" dirty="0">
                <a:solidFill>
                  <a:srgbClr val="001740"/>
                </a:solidFill>
                <a:latin typeface="Museo Sans 300"/>
                <a:cs typeface="Museo Sans 300"/>
              </a:rPr>
              <a:t>English</a:t>
            </a:r>
            <a:r>
              <a:rPr sz="1100" spc="-2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100" dirty="0">
                <a:solidFill>
                  <a:srgbClr val="001740"/>
                </a:solidFill>
                <a:latin typeface="Museo Sans 300"/>
                <a:cs typeface="Museo Sans 300"/>
              </a:rPr>
              <a:t>Language</a:t>
            </a:r>
            <a:r>
              <a:rPr sz="1100" spc="-1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100" dirty="0">
                <a:solidFill>
                  <a:srgbClr val="001740"/>
                </a:solidFill>
                <a:latin typeface="Museo Sans 300"/>
                <a:cs typeface="Museo Sans 300"/>
              </a:rPr>
              <a:t>&amp;</a:t>
            </a:r>
            <a:r>
              <a:rPr sz="1100" spc="-1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100" spc="-10" dirty="0">
                <a:solidFill>
                  <a:srgbClr val="001740"/>
                </a:solidFill>
                <a:latin typeface="Museo Sans 300"/>
                <a:cs typeface="Museo Sans 300"/>
              </a:rPr>
              <a:t>Literature</a:t>
            </a:r>
            <a:endParaRPr sz="1100" dirty="0">
              <a:latin typeface="Museo Sans 300"/>
              <a:cs typeface="Museo Sans 300"/>
            </a:endParaRPr>
          </a:p>
          <a:p>
            <a:pPr marL="144780" indent="-132080">
              <a:lnSpc>
                <a:spcPct val="100000"/>
              </a:lnSpc>
              <a:spcBef>
                <a:spcPts val="380"/>
              </a:spcBef>
              <a:buClr>
                <a:srgbClr val="80407B"/>
              </a:buClr>
              <a:buChar char="•"/>
              <a:tabLst>
                <a:tab pos="144780" algn="l"/>
              </a:tabLst>
            </a:pPr>
            <a:r>
              <a:rPr sz="1100" dirty="0">
                <a:solidFill>
                  <a:srgbClr val="001740"/>
                </a:solidFill>
                <a:latin typeface="Museo Sans 300"/>
                <a:cs typeface="Museo Sans 300"/>
              </a:rPr>
              <a:t>English </a:t>
            </a:r>
            <a:r>
              <a:rPr sz="1100" spc="-10" dirty="0">
                <a:solidFill>
                  <a:srgbClr val="001740"/>
                </a:solidFill>
                <a:latin typeface="Museo Sans 300"/>
                <a:cs typeface="Museo Sans 300"/>
              </a:rPr>
              <a:t>Literature</a:t>
            </a:r>
            <a:endParaRPr sz="1100" dirty="0">
              <a:latin typeface="Museo Sans 300"/>
              <a:cs typeface="Museo Sans 300"/>
            </a:endParaRPr>
          </a:p>
          <a:p>
            <a:pPr marL="144780" indent="-132080">
              <a:lnSpc>
                <a:spcPct val="100000"/>
              </a:lnSpc>
              <a:spcBef>
                <a:spcPts val="380"/>
              </a:spcBef>
              <a:buClr>
                <a:srgbClr val="80407B"/>
              </a:buClr>
              <a:buChar char="•"/>
              <a:tabLst>
                <a:tab pos="144780" algn="l"/>
              </a:tabLst>
            </a:pPr>
            <a:r>
              <a:rPr sz="1100" dirty="0">
                <a:solidFill>
                  <a:srgbClr val="001740"/>
                </a:solidFill>
                <a:latin typeface="Museo Sans 300"/>
                <a:cs typeface="Museo Sans 300"/>
              </a:rPr>
              <a:t>Film </a:t>
            </a:r>
            <a:r>
              <a:rPr sz="1100" spc="-10" dirty="0">
                <a:solidFill>
                  <a:srgbClr val="001740"/>
                </a:solidFill>
                <a:latin typeface="Museo Sans 300"/>
                <a:cs typeface="Museo Sans 300"/>
              </a:rPr>
              <a:t>Studies</a:t>
            </a:r>
            <a:endParaRPr sz="1100" dirty="0">
              <a:latin typeface="Museo Sans 300"/>
              <a:cs typeface="Museo Sans 300"/>
            </a:endParaRPr>
          </a:p>
          <a:p>
            <a:pPr marL="144780" indent="-132080">
              <a:lnSpc>
                <a:spcPct val="100000"/>
              </a:lnSpc>
              <a:spcBef>
                <a:spcPts val="380"/>
              </a:spcBef>
              <a:buClr>
                <a:srgbClr val="80407B"/>
              </a:buClr>
              <a:buChar char="•"/>
              <a:tabLst>
                <a:tab pos="144780" algn="l"/>
              </a:tabLst>
            </a:pPr>
            <a:r>
              <a:rPr sz="1100" spc="-10" dirty="0">
                <a:solidFill>
                  <a:srgbClr val="001740"/>
                </a:solidFill>
                <a:latin typeface="Museo Sans 300"/>
                <a:cs typeface="Museo Sans 300"/>
              </a:rPr>
              <a:t>French</a:t>
            </a:r>
            <a:endParaRPr sz="1100" dirty="0">
              <a:latin typeface="Museo Sans 300"/>
              <a:cs typeface="Museo Sans 300"/>
            </a:endParaRPr>
          </a:p>
          <a:p>
            <a:pPr marL="144780" indent="-132080">
              <a:lnSpc>
                <a:spcPct val="100000"/>
              </a:lnSpc>
              <a:spcBef>
                <a:spcPts val="380"/>
              </a:spcBef>
              <a:buClr>
                <a:srgbClr val="80407B"/>
              </a:buClr>
              <a:buChar char="•"/>
              <a:tabLst>
                <a:tab pos="144780" algn="l"/>
              </a:tabLst>
            </a:pPr>
            <a:r>
              <a:rPr sz="1100" spc="-10" dirty="0">
                <a:solidFill>
                  <a:srgbClr val="001740"/>
                </a:solidFill>
                <a:latin typeface="Museo Sans 300"/>
                <a:cs typeface="Museo Sans 300"/>
              </a:rPr>
              <a:t>Geography</a:t>
            </a:r>
            <a:endParaRPr sz="1100" dirty="0">
              <a:latin typeface="Museo Sans 300"/>
              <a:cs typeface="Museo Sans 300"/>
            </a:endParaRPr>
          </a:p>
          <a:p>
            <a:pPr marL="144780" indent="-132080">
              <a:lnSpc>
                <a:spcPct val="100000"/>
              </a:lnSpc>
              <a:spcBef>
                <a:spcPts val="380"/>
              </a:spcBef>
              <a:buClr>
                <a:srgbClr val="80407B"/>
              </a:buClr>
              <a:buChar char="•"/>
              <a:tabLst>
                <a:tab pos="144780" algn="l"/>
              </a:tabLst>
            </a:pPr>
            <a:r>
              <a:rPr sz="1100" dirty="0">
                <a:solidFill>
                  <a:srgbClr val="001740"/>
                </a:solidFill>
                <a:latin typeface="Museo Sans 300"/>
                <a:cs typeface="Museo Sans 300"/>
              </a:rPr>
              <a:t>Graphic </a:t>
            </a:r>
            <a:r>
              <a:rPr sz="1100" spc="-10" dirty="0">
                <a:solidFill>
                  <a:srgbClr val="001740"/>
                </a:solidFill>
                <a:latin typeface="Museo Sans 300"/>
                <a:cs typeface="Museo Sans 300"/>
              </a:rPr>
              <a:t>Design</a:t>
            </a:r>
            <a:endParaRPr sz="1100" dirty="0">
              <a:latin typeface="Museo Sans 300"/>
              <a:cs typeface="Museo Sans 300"/>
            </a:endParaRPr>
          </a:p>
          <a:p>
            <a:pPr marL="144780" indent="-132080">
              <a:lnSpc>
                <a:spcPct val="100000"/>
              </a:lnSpc>
              <a:spcBef>
                <a:spcPts val="380"/>
              </a:spcBef>
              <a:buClr>
                <a:srgbClr val="842990"/>
              </a:buClr>
              <a:buChar char="•"/>
              <a:tabLst>
                <a:tab pos="144780" algn="l"/>
              </a:tabLst>
            </a:pPr>
            <a:r>
              <a:rPr sz="1100" dirty="0">
                <a:solidFill>
                  <a:srgbClr val="001740"/>
                </a:solidFill>
                <a:latin typeface="Museo Sans 300"/>
                <a:cs typeface="Museo Sans 300"/>
              </a:rPr>
              <a:t>Health</a:t>
            </a:r>
            <a:r>
              <a:rPr sz="1100" spc="-1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100" dirty="0">
                <a:solidFill>
                  <a:srgbClr val="001740"/>
                </a:solidFill>
                <a:latin typeface="Museo Sans 300"/>
                <a:cs typeface="Museo Sans 300"/>
              </a:rPr>
              <a:t>&amp;</a:t>
            </a:r>
            <a:r>
              <a:rPr sz="1100" spc="-1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100" dirty="0">
                <a:solidFill>
                  <a:srgbClr val="001740"/>
                </a:solidFill>
                <a:latin typeface="Museo Sans 300"/>
                <a:cs typeface="Museo Sans 300"/>
              </a:rPr>
              <a:t>Social</a:t>
            </a:r>
            <a:r>
              <a:rPr sz="1100" spc="-1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100" dirty="0">
                <a:solidFill>
                  <a:srgbClr val="001740"/>
                </a:solidFill>
                <a:latin typeface="Museo Sans 300"/>
                <a:cs typeface="Museo Sans 300"/>
              </a:rPr>
              <a:t>Care</a:t>
            </a:r>
            <a:r>
              <a:rPr sz="1100" spc="-1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100" b="1" spc="-10" dirty="0">
                <a:solidFill>
                  <a:srgbClr val="001740"/>
                </a:solidFill>
                <a:latin typeface="Museo Sans 700"/>
                <a:cs typeface="Museo Sans 700"/>
              </a:rPr>
              <a:t>(AAQ)</a:t>
            </a:r>
            <a:endParaRPr sz="1100" dirty="0">
              <a:latin typeface="Museo Sans 700"/>
              <a:cs typeface="Museo Sans 700"/>
            </a:endParaRPr>
          </a:p>
        </p:txBody>
      </p:sp>
      <p:sp>
        <p:nvSpPr>
          <p:cNvPr id="4" name="object 9">
            <a:extLst>
              <a:ext uri="{FF2B5EF4-FFF2-40B4-BE49-F238E27FC236}">
                <a16:creationId xmlns:a16="http://schemas.microsoft.com/office/drawing/2014/main" id="{EFEB7DB7-2144-5FFF-0228-BEB3FE9AB06E}"/>
              </a:ext>
            </a:extLst>
          </p:cNvPr>
          <p:cNvSpPr txBox="1"/>
          <p:nvPr/>
        </p:nvSpPr>
        <p:spPr>
          <a:xfrm>
            <a:off x="3524275" y="1288925"/>
            <a:ext cx="2331085" cy="412686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44780" indent="-132080">
              <a:lnSpc>
                <a:spcPct val="100000"/>
              </a:lnSpc>
              <a:spcBef>
                <a:spcPts val="480"/>
              </a:spcBef>
              <a:buClr>
                <a:srgbClr val="80407B"/>
              </a:buClr>
              <a:buChar char="•"/>
              <a:tabLst>
                <a:tab pos="144780" algn="l"/>
              </a:tabLst>
            </a:pPr>
            <a:r>
              <a:rPr sz="1100" spc="-10" dirty="0">
                <a:solidFill>
                  <a:srgbClr val="001740"/>
                </a:solidFill>
                <a:latin typeface="Museo Sans 300"/>
                <a:cs typeface="Museo Sans 300"/>
              </a:rPr>
              <a:t>History</a:t>
            </a:r>
            <a:endParaRPr sz="1100" dirty="0">
              <a:latin typeface="Museo Sans 300"/>
              <a:cs typeface="Museo Sans 300"/>
            </a:endParaRPr>
          </a:p>
          <a:p>
            <a:pPr marL="144780" indent="-132080">
              <a:lnSpc>
                <a:spcPct val="100000"/>
              </a:lnSpc>
              <a:spcBef>
                <a:spcPts val="375"/>
              </a:spcBef>
              <a:buClr>
                <a:srgbClr val="842990"/>
              </a:buClr>
              <a:buChar char="•"/>
              <a:tabLst>
                <a:tab pos="144780" algn="l"/>
              </a:tabLst>
            </a:pPr>
            <a:r>
              <a:rPr sz="1100" dirty="0">
                <a:solidFill>
                  <a:srgbClr val="001740"/>
                </a:solidFill>
                <a:latin typeface="Museo Sans 300"/>
                <a:cs typeface="Museo Sans 300"/>
              </a:rPr>
              <a:t>Information</a:t>
            </a:r>
            <a:r>
              <a:rPr sz="1100" spc="-3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100" spc="-10" dirty="0">
                <a:solidFill>
                  <a:srgbClr val="001740"/>
                </a:solidFill>
                <a:latin typeface="Museo Sans 300"/>
                <a:cs typeface="Museo Sans 300"/>
              </a:rPr>
              <a:t>Technology</a:t>
            </a:r>
            <a:r>
              <a:rPr sz="1100" spc="-3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100" b="1" spc="-10" dirty="0">
                <a:solidFill>
                  <a:srgbClr val="001740"/>
                </a:solidFill>
                <a:latin typeface="Museo Sans 700"/>
                <a:cs typeface="Museo Sans 700"/>
              </a:rPr>
              <a:t>(AAQ)</a:t>
            </a:r>
            <a:endParaRPr sz="1100" dirty="0">
              <a:latin typeface="Museo Sans 700"/>
              <a:cs typeface="Museo Sans 700"/>
            </a:endParaRPr>
          </a:p>
          <a:p>
            <a:pPr marL="144780" indent="-132080">
              <a:lnSpc>
                <a:spcPct val="100000"/>
              </a:lnSpc>
              <a:spcBef>
                <a:spcPts val="380"/>
              </a:spcBef>
              <a:buClr>
                <a:srgbClr val="80407B"/>
              </a:buClr>
              <a:buChar char="•"/>
              <a:tabLst>
                <a:tab pos="144780" algn="l"/>
              </a:tabLst>
            </a:pPr>
            <a:r>
              <a:rPr sz="1100" spc="-25" dirty="0">
                <a:solidFill>
                  <a:srgbClr val="001740"/>
                </a:solidFill>
                <a:latin typeface="Museo Sans 300"/>
                <a:cs typeface="Museo Sans 300"/>
              </a:rPr>
              <a:t>Law</a:t>
            </a:r>
            <a:endParaRPr sz="1100" dirty="0">
              <a:latin typeface="Museo Sans 300"/>
              <a:cs typeface="Museo Sans 300"/>
            </a:endParaRPr>
          </a:p>
          <a:p>
            <a:pPr marL="144780" indent="-132080">
              <a:lnSpc>
                <a:spcPct val="100000"/>
              </a:lnSpc>
              <a:spcBef>
                <a:spcPts val="380"/>
              </a:spcBef>
              <a:buClr>
                <a:srgbClr val="80407B"/>
              </a:buClr>
              <a:buChar char="•"/>
              <a:tabLst>
                <a:tab pos="144780" algn="l"/>
              </a:tabLst>
            </a:pPr>
            <a:r>
              <a:rPr sz="1100" spc="-10" dirty="0">
                <a:solidFill>
                  <a:srgbClr val="001740"/>
                </a:solidFill>
                <a:latin typeface="Museo Sans 300"/>
                <a:cs typeface="Museo Sans 300"/>
              </a:rPr>
              <a:t>Mathematics</a:t>
            </a:r>
            <a:endParaRPr sz="1100" dirty="0">
              <a:latin typeface="Museo Sans 300"/>
              <a:cs typeface="Museo Sans 300"/>
            </a:endParaRPr>
          </a:p>
          <a:p>
            <a:pPr marL="144780" indent="-132080">
              <a:lnSpc>
                <a:spcPct val="100000"/>
              </a:lnSpc>
              <a:spcBef>
                <a:spcPts val="380"/>
              </a:spcBef>
              <a:buClr>
                <a:srgbClr val="80407B"/>
              </a:buClr>
              <a:buChar char="•"/>
              <a:tabLst>
                <a:tab pos="144780" algn="l"/>
              </a:tabLst>
            </a:pPr>
            <a:r>
              <a:rPr sz="1100" dirty="0">
                <a:solidFill>
                  <a:srgbClr val="001740"/>
                </a:solidFill>
                <a:latin typeface="Museo Sans 300"/>
                <a:cs typeface="Museo Sans 300"/>
              </a:rPr>
              <a:t>Mathematics</a:t>
            </a:r>
            <a:r>
              <a:rPr sz="1100" spc="-3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100" dirty="0">
                <a:solidFill>
                  <a:srgbClr val="001740"/>
                </a:solidFill>
                <a:latin typeface="Museo Sans 300"/>
                <a:cs typeface="Museo Sans 300"/>
              </a:rPr>
              <a:t>-</a:t>
            </a:r>
            <a:r>
              <a:rPr sz="1100" spc="-3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100" spc="-10" dirty="0">
                <a:solidFill>
                  <a:srgbClr val="001740"/>
                </a:solidFill>
                <a:latin typeface="Museo Sans 300"/>
                <a:cs typeface="Museo Sans 300"/>
              </a:rPr>
              <a:t>Further</a:t>
            </a:r>
            <a:endParaRPr sz="1100" dirty="0">
              <a:latin typeface="Museo Sans 300"/>
              <a:cs typeface="Museo Sans 300"/>
            </a:endParaRPr>
          </a:p>
          <a:p>
            <a:pPr marL="144145" marR="863600" indent="-132080">
              <a:lnSpc>
                <a:spcPct val="128800"/>
              </a:lnSpc>
              <a:buClr>
                <a:srgbClr val="80407B"/>
              </a:buClr>
              <a:buChar char="•"/>
              <a:tabLst>
                <a:tab pos="156210" algn="l"/>
              </a:tabLst>
            </a:pPr>
            <a:r>
              <a:rPr sz="1100" dirty="0">
                <a:solidFill>
                  <a:srgbClr val="001740"/>
                </a:solidFill>
                <a:latin typeface="Museo Sans 300"/>
                <a:cs typeface="Museo Sans 300"/>
              </a:rPr>
              <a:t>Mathematics</a:t>
            </a:r>
            <a:r>
              <a:rPr sz="1100" spc="-3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100" dirty="0">
                <a:solidFill>
                  <a:srgbClr val="001740"/>
                </a:solidFill>
                <a:latin typeface="Museo Sans 300"/>
                <a:cs typeface="Museo Sans 300"/>
              </a:rPr>
              <a:t>-</a:t>
            </a:r>
            <a:r>
              <a:rPr sz="1100" spc="-30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100" spc="-20" dirty="0">
                <a:solidFill>
                  <a:srgbClr val="001740"/>
                </a:solidFill>
                <a:latin typeface="Museo Sans 300"/>
                <a:cs typeface="Museo Sans 300"/>
              </a:rPr>
              <a:t>Core 	</a:t>
            </a:r>
            <a:r>
              <a:rPr sz="1100" dirty="0">
                <a:solidFill>
                  <a:srgbClr val="001740"/>
                </a:solidFill>
                <a:latin typeface="Museo Sans 300"/>
                <a:cs typeface="Museo Sans 300"/>
              </a:rPr>
              <a:t>(AS</a:t>
            </a:r>
            <a:r>
              <a:rPr sz="1100" spc="-1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100" dirty="0">
                <a:solidFill>
                  <a:srgbClr val="001740"/>
                </a:solidFill>
                <a:latin typeface="Museo Sans 300"/>
                <a:cs typeface="Museo Sans 300"/>
              </a:rPr>
              <a:t>Level</a:t>
            </a:r>
            <a:r>
              <a:rPr sz="1100" spc="-1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100" spc="-10" dirty="0">
                <a:solidFill>
                  <a:srgbClr val="001740"/>
                </a:solidFill>
                <a:latin typeface="Museo Sans 300"/>
                <a:cs typeface="Museo Sans 300"/>
              </a:rPr>
              <a:t>equivalent)</a:t>
            </a:r>
            <a:endParaRPr sz="1100" dirty="0">
              <a:latin typeface="Museo Sans 300"/>
              <a:cs typeface="Museo Sans 300"/>
            </a:endParaRPr>
          </a:p>
          <a:p>
            <a:pPr marL="144780" indent="-132080">
              <a:lnSpc>
                <a:spcPct val="100000"/>
              </a:lnSpc>
              <a:spcBef>
                <a:spcPts val="380"/>
              </a:spcBef>
              <a:buClr>
                <a:srgbClr val="80407B"/>
              </a:buClr>
              <a:buChar char="•"/>
              <a:tabLst>
                <a:tab pos="144780" algn="l"/>
              </a:tabLst>
            </a:pPr>
            <a:r>
              <a:rPr sz="1100" dirty="0">
                <a:solidFill>
                  <a:srgbClr val="001740"/>
                </a:solidFill>
                <a:latin typeface="Museo Sans 300"/>
                <a:cs typeface="Museo Sans 300"/>
              </a:rPr>
              <a:t>Media</a:t>
            </a:r>
            <a:r>
              <a:rPr sz="1100" spc="-3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100" spc="-10" dirty="0">
                <a:solidFill>
                  <a:srgbClr val="001740"/>
                </a:solidFill>
                <a:latin typeface="Museo Sans 300"/>
                <a:cs typeface="Museo Sans 300"/>
              </a:rPr>
              <a:t>Studies</a:t>
            </a:r>
            <a:endParaRPr sz="1100" dirty="0">
              <a:latin typeface="Museo Sans 300"/>
              <a:cs typeface="Museo Sans 300"/>
            </a:endParaRPr>
          </a:p>
          <a:p>
            <a:pPr marL="144780" indent="-132080">
              <a:lnSpc>
                <a:spcPct val="100000"/>
              </a:lnSpc>
              <a:spcBef>
                <a:spcPts val="380"/>
              </a:spcBef>
              <a:buClr>
                <a:srgbClr val="80407B"/>
              </a:buClr>
              <a:buChar char="•"/>
              <a:tabLst>
                <a:tab pos="144780" algn="l"/>
              </a:tabLst>
            </a:pPr>
            <a:r>
              <a:rPr sz="1100" dirty="0">
                <a:solidFill>
                  <a:srgbClr val="001740"/>
                </a:solidFill>
                <a:latin typeface="Museo Sans 300"/>
                <a:cs typeface="Museo Sans 300"/>
              </a:rPr>
              <a:t>Mental</a:t>
            </a:r>
            <a:r>
              <a:rPr sz="1100" spc="-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100" dirty="0">
                <a:solidFill>
                  <a:srgbClr val="001740"/>
                </a:solidFill>
                <a:latin typeface="Museo Sans 300"/>
                <a:cs typeface="Museo Sans 300"/>
              </a:rPr>
              <a:t>Health</a:t>
            </a:r>
            <a:r>
              <a:rPr sz="1100" spc="-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100" dirty="0">
                <a:solidFill>
                  <a:srgbClr val="001740"/>
                </a:solidFill>
                <a:latin typeface="Museo Sans 300"/>
                <a:cs typeface="Museo Sans 300"/>
              </a:rPr>
              <a:t>&amp; </a:t>
            </a:r>
            <a:r>
              <a:rPr sz="1100" spc="-20" dirty="0">
                <a:solidFill>
                  <a:srgbClr val="001740"/>
                </a:solidFill>
                <a:latin typeface="Museo Sans 300"/>
                <a:cs typeface="Museo Sans 300"/>
              </a:rPr>
              <a:t>Well-</a:t>
            </a:r>
            <a:r>
              <a:rPr sz="1100" dirty="0">
                <a:solidFill>
                  <a:srgbClr val="001740"/>
                </a:solidFill>
                <a:latin typeface="Museo Sans 300"/>
                <a:cs typeface="Museo Sans 300"/>
              </a:rPr>
              <a:t>being</a:t>
            </a:r>
            <a:r>
              <a:rPr sz="1100" spc="-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100" b="1" spc="-20" dirty="0">
                <a:solidFill>
                  <a:srgbClr val="001740"/>
                </a:solidFill>
                <a:latin typeface="Museo Sans 700"/>
                <a:cs typeface="Museo Sans 700"/>
              </a:rPr>
              <a:t>(AAQ)</a:t>
            </a:r>
            <a:endParaRPr sz="1100" dirty="0">
              <a:latin typeface="Museo Sans 700"/>
              <a:cs typeface="Museo Sans 700"/>
            </a:endParaRPr>
          </a:p>
          <a:p>
            <a:pPr marL="144780" indent="-132080">
              <a:lnSpc>
                <a:spcPct val="100000"/>
              </a:lnSpc>
              <a:spcBef>
                <a:spcPts val="380"/>
              </a:spcBef>
              <a:buClr>
                <a:srgbClr val="80407B"/>
              </a:buClr>
              <a:buChar char="•"/>
              <a:tabLst>
                <a:tab pos="144780" algn="l"/>
              </a:tabLst>
            </a:pPr>
            <a:r>
              <a:rPr sz="1100" spc="-10" dirty="0">
                <a:solidFill>
                  <a:srgbClr val="001740"/>
                </a:solidFill>
                <a:latin typeface="Museo Sans 300"/>
                <a:cs typeface="Museo Sans 300"/>
              </a:rPr>
              <a:t>Photography</a:t>
            </a:r>
            <a:endParaRPr sz="1100" dirty="0">
              <a:latin typeface="Museo Sans 300"/>
              <a:cs typeface="Museo Sans 300"/>
            </a:endParaRPr>
          </a:p>
          <a:p>
            <a:pPr marL="144780" indent="-132080">
              <a:lnSpc>
                <a:spcPct val="100000"/>
              </a:lnSpc>
              <a:spcBef>
                <a:spcPts val="380"/>
              </a:spcBef>
              <a:buClr>
                <a:srgbClr val="80407B"/>
              </a:buClr>
              <a:buChar char="•"/>
              <a:tabLst>
                <a:tab pos="144780" algn="l"/>
              </a:tabLst>
            </a:pPr>
            <a:r>
              <a:rPr sz="1100" dirty="0">
                <a:solidFill>
                  <a:srgbClr val="001740"/>
                </a:solidFill>
                <a:latin typeface="Museo Sans 300"/>
                <a:cs typeface="Museo Sans 300"/>
              </a:rPr>
              <a:t>Physical</a:t>
            </a:r>
            <a:r>
              <a:rPr sz="1100" spc="-4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100" spc="-10" dirty="0">
                <a:solidFill>
                  <a:srgbClr val="001740"/>
                </a:solidFill>
                <a:latin typeface="Museo Sans 300"/>
                <a:cs typeface="Museo Sans 300"/>
              </a:rPr>
              <a:t>Education</a:t>
            </a:r>
            <a:endParaRPr sz="1100" dirty="0">
              <a:latin typeface="Museo Sans 300"/>
              <a:cs typeface="Museo Sans 300"/>
            </a:endParaRPr>
          </a:p>
          <a:p>
            <a:pPr marL="144780" indent="-132080">
              <a:lnSpc>
                <a:spcPct val="100000"/>
              </a:lnSpc>
              <a:spcBef>
                <a:spcPts val="380"/>
              </a:spcBef>
              <a:buClr>
                <a:srgbClr val="80407B"/>
              </a:buClr>
              <a:buChar char="•"/>
              <a:tabLst>
                <a:tab pos="144780" algn="l"/>
              </a:tabLst>
            </a:pPr>
            <a:r>
              <a:rPr sz="1100" spc="-10" dirty="0">
                <a:solidFill>
                  <a:srgbClr val="001740"/>
                </a:solidFill>
                <a:latin typeface="Museo Sans 300"/>
                <a:cs typeface="Museo Sans 300"/>
              </a:rPr>
              <a:t>Physics</a:t>
            </a:r>
            <a:endParaRPr sz="1100" dirty="0">
              <a:latin typeface="Museo Sans 300"/>
              <a:cs typeface="Museo Sans 300"/>
            </a:endParaRPr>
          </a:p>
          <a:p>
            <a:pPr marL="144780" indent="-132080">
              <a:lnSpc>
                <a:spcPct val="100000"/>
              </a:lnSpc>
              <a:spcBef>
                <a:spcPts val="375"/>
              </a:spcBef>
              <a:buClr>
                <a:srgbClr val="80407B"/>
              </a:buClr>
              <a:buChar char="•"/>
              <a:tabLst>
                <a:tab pos="144780" algn="l"/>
              </a:tabLst>
            </a:pPr>
            <a:r>
              <a:rPr sz="1100" spc="-10" dirty="0">
                <a:solidFill>
                  <a:srgbClr val="001740"/>
                </a:solidFill>
                <a:latin typeface="Museo Sans 300"/>
                <a:cs typeface="Museo Sans 300"/>
              </a:rPr>
              <a:t>Politics</a:t>
            </a:r>
            <a:endParaRPr sz="1100" dirty="0">
              <a:latin typeface="Museo Sans 300"/>
              <a:cs typeface="Museo Sans 300"/>
            </a:endParaRPr>
          </a:p>
          <a:p>
            <a:pPr marL="144780" indent="-132080">
              <a:lnSpc>
                <a:spcPct val="100000"/>
              </a:lnSpc>
              <a:spcBef>
                <a:spcPts val="380"/>
              </a:spcBef>
              <a:buClr>
                <a:srgbClr val="80407B"/>
              </a:buClr>
              <a:buChar char="•"/>
              <a:tabLst>
                <a:tab pos="144780" algn="l"/>
              </a:tabLst>
            </a:pPr>
            <a:r>
              <a:rPr sz="1100" spc="-10" dirty="0">
                <a:solidFill>
                  <a:srgbClr val="001740"/>
                </a:solidFill>
                <a:latin typeface="Museo Sans 300"/>
                <a:cs typeface="Museo Sans 300"/>
              </a:rPr>
              <a:t>Psychology</a:t>
            </a:r>
            <a:endParaRPr sz="1100" dirty="0">
              <a:latin typeface="Museo Sans 300"/>
              <a:cs typeface="Museo Sans 300"/>
            </a:endParaRPr>
          </a:p>
          <a:p>
            <a:pPr marL="144780" indent="-132080">
              <a:lnSpc>
                <a:spcPct val="100000"/>
              </a:lnSpc>
              <a:spcBef>
                <a:spcPts val="380"/>
              </a:spcBef>
              <a:buClr>
                <a:srgbClr val="80407B"/>
              </a:buClr>
              <a:buChar char="•"/>
              <a:tabLst>
                <a:tab pos="144780" algn="l"/>
              </a:tabLst>
            </a:pPr>
            <a:r>
              <a:rPr sz="1100" dirty="0">
                <a:solidFill>
                  <a:srgbClr val="001740"/>
                </a:solidFill>
                <a:latin typeface="Museo Sans 300"/>
                <a:cs typeface="Museo Sans 300"/>
              </a:rPr>
              <a:t>Religion,</a:t>
            </a:r>
            <a:r>
              <a:rPr sz="1100" spc="-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100" dirty="0">
                <a:solidFill>
                  <a:srgbClr val="001740"/>
                </a:solidFill>
                <a:latin typeface="Museo Sans 300"/>
                <a:cs typeface="Museo Sans 300"/>
              </a:rPr>
              <a:t>Ethics</a:t>
            </a:r>
            <a:r>
              <a:rPr sz="1100" spc="-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100" dirty="0">
                <a:solidFill>
                  <a:srgbClr val="001740"/>
                </a:solidFill>
                <a:latin typeface="Museo Sans 300"/>
                <a:cs typeface="Museo Sans 300"/>
              </a:rPr>
              <a:t>&amp; </a:t>
            </a:r>
            <a:r>
              <a:rPr sz="1100" spc="-10" dirty="0">
                <a:solidFill>
                  <a:srgbClr val="001740"/>
                </a:solidFill>
                <a:latin typeface="Museo Sans 300"/>
                <a:cs typeface="Museo Sans 300"/>
              </a:rPr>
              <a:t>Philosophy</a:t>
            </a:r>
            <a:endParaRPr sz="1100" dirty="0">
              <a:latin typeface="Museo Sans 300"/>
              <a:cs typeface="Museo Sans 300"/>
            </a:endParaRPr>
          </a:p>
          <a:p>
            <a:pPr marL="144780" indent="-132080">
              <a:lnSpc>
                <a:spcPct val="100000"/>
              </a:lnSpc>
              <a:spcBef>
                <a:spcPts val="380"/>
              </a:spcBef>
              <a:buClr>
                <a:srgbClr val="842990"/>
              </a:buClr>
              <a:buChar char="•"/>
              <a:tabLst>
                <a:tab pos="144780" algn="l"/>
              </a:tabLst>
            </a:pPr>
            <a:r>
              <a:rPr sz="1100" dirty="0">
                <a:solidFill>
                  <a:srgbClr val="001740"/>
                </a:solidFill>
                <a:latin typeface="Museo Sans 300"/>
                <a:cs typeface="Museo Sans 300"/>
              </a:rPr>
              <a:t>Science </a:t>
            </a:r>
            <a:r>
              <a:rPr sz="1100" b="1" spc="-10" dirty="0">
                <a:solidFill>
                  <a:srgbClr val="001740"/>
                </a:solidFill>
                <a:latin typeface="Museo Sans 700"/>
                <a:cs typeface="Museo Sans 700"/>
              </a:rPr>
              <a:t>(AAQ)</a:t>
            </a:r>
            <a:endParaRPr sz="1100" dirty="0">
              <a:latin typeface="Museo Sans 700"/>
              <a:cs typeface="Museo Sans 700"/>
            </a:endParaRPr>
          </a:p>
          <a:p>
            <a:pPr marL="144780" indent="-132080">
              <a:lnSpc>
                <a:spcPct val="100000"/>
              </a:lnSpc>
              <a:spcBef>
                <a:spcPts val="380"/>
              </a:spcBef>
              <a:buClr>
                <a:srgbClr val="842990"/>
              </a:buClr>
              <a:buChar char="•"/>
              <a:tabLst>
                <a:tab pos="144780" algn="l"/>
              </a:tabLst>
            </a:pPr>
            <a:r>
              <a:rPr sz="1100" dirty="0">
                <a:solidFill>
                  <a:srgbClr val="001740"/>
                </a:solidFill>
                <a:latin typeface="Museo Sans 300"/>
                <a:cs typeface="Museo Sans 300"/>
              </a:rPr>
              <a:t>Science</a:t>
            </a:r>
            <a:r>
              <a:rPr sz="1100" spc="-2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100" dirty="0">
                <a:solidFill>
                  <a:srgbClr val="001740"/>
                </a:solidFill>
                <a:latin typeface="Museo Sans 300"/>
                <a:cs typeface="Museo Sans 300"/>
              </a:rPr>
              <a:t>(Medical)</a:t>
            </a:r>
            <a:r>
              <a:rPr sz="1100" spc="-25" dirty="0">
                <a:solidFill>
                  <a:srgbClr val="001740"/>
                </a:solidFill>
                <a:latin typeface="Museo Sans 300"/>
                <a:cs typeface="Museo Sans 300"/>
              </a:rPr>
              <a:t> </a:t>
            </a:r>
            <a:r>
              <a:rPr sz="1100" b="1" spc="-10" dirty="0">
                <a:solidFill>
                  <a:srgbClr val="001740"/>
                </a:solidFill>
                <a:latin typeface="Museo Sans 700"/>
                <a:cs typeface="Museo Sans 700"/>
              </a:rPr>
              <a:t>(AAQ)</a:t>
            </a:r>
            <a:endParaRPr sz="1100" dirty="0">
              <a:latin typeface="Museo Sans 700"/>
              <a:cs typeface="Museo Sans 700"/>
            </a:endParaRPr>
          </a:p>
          <a:p>
            <a:pPr marL="144780" indent="-132080">
              <a:lnSpc>
                <a:spcPct val="100000"/>
              </a:lnSpc>
              <a:spcBef>
                <a:spcPts val="380"/>
              </a:spcBef>
              <a:buClr>
                <a:srgbClr val="80407B"/>
              </a:buClr>
              <a:buChar char="•"/>
              <a:tabLst>
                <a:tab pos="144780" algn="l"/>
              </a:tabLst>
            </a:pPr>
            <a:r>
              <a:rPr sz="1100" spc="-10" dirty="0">
                <a:solidFill>
                  <a:srgbClr val="001740"/>
                </a:solidFill>
                <a:latin typeface="Museo Sans 300"/>
                <a:cs typeface="Museo Sans 300"/>
              </a:rPr>
              <a:t>Sociology</a:t>
            </a:r>
            <a:endParaRPr sz="1100" dirty="0">
              <a:latin typeface="Museo Sans 300"/>
              <a:cs typeface="Museo Sans 300"/>
            </a:endParaRPr>
          </a:p>
          <a:p>
            <a:pPr marL="144780" indent="-132080">
              <a:lnSpc>
                <a:spcPct val="100000"/>
              </a:lnSpc>
              <a:spcBef>
                <a:spcPts val="380"/>
              </a:spcBef>
              <a:buClr>
                <a:srgbClr val="80407B"/>
              </a:buClr>
              <a:buChar char="•"/>
              <a:tabLst>
                <a:tab pos="144780" algn="l"/>
              </a:tabLst>
            </a:pPr>
            <a:r>
              <a:rPr sz="1100" spc="-10" dirty="0">
                <a:solidFill>
                  <a:srgbClr val="001740"/>
                </a:solidFill>
                <a:latin typeface="Museo Sans 300"/>
                <a:cs typeface="Museo Sans 300"/>
              </a:rPr>
              <a:t>Spanish</a:t>
            </a:r>
            <a:endParaRPr sz="1100" dirty="0">
              <a:latin typeface="Museo Sans 300"/>
              <a:cs typeface="Museo Sans 30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8718B7-8A48-534E-F2E9-2BEE4D35D84C}"/>
              </a:ext>
            </a:extLst>
          </p:cNvPr>
          <p:cNvSpPr txBox="1"/>
          <p:nvPr/>
        </p:nvSpPr>
        <p:spPr>
          <a:xfrm>
            <a:off x="578426" y="595051"/>
            <a:ext cx="778279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srgbClr val="851F84"/>
                </a:solidFill>
                <a:latin typeface="Museo Sans 900" panose="02000000000000000000" pitchFamily="2" charset="77"/>
              </a:rPr>
              <a:t>ACADEMIC SUBJECT LIST</a:t>
            </a:r>
          </a:p>
        </p:txBody>
      </p:sp>
    </p:spTree>
    <p:extLst>
      <p:ext uri="{BB962C8B-B14F-4D97-AF65-F5344CB8AC3E}">
        <p14:creationId xmlns:p14="http://schemas.microsoft.com/office/powerpoint/2010/main" val="106926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C24093-24E4-2B26-4EB8-E113389361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6716"/>
            <a:ext cx="12192000" cy="6851283"/>
          </a:xfrm>
          <a:prstGeom prst="rect">
            <a:avLst/>
          </a:prstGeom>
        </p:spPr>
      </p:pic>
      <p:sp>
        <p:nvSpPr>
          <p:cNvPr id="3" name="object 9">
            <a:extLst>
              <a:ext uri="{FF2B5EF4-FFF2-40B4-BE49-F238E27FC236}">
                <a16:creationId xmlns:a16="http://schemas.microsoft.com/office/drawing/2014/main" id="{3FB491A2-CD64-72DF-A33A-4B9AD88AEF3D}"/>
              </a:ext>
            </a:extLst>
          </p:cNvPr>
          <p:cNvSpPr txBox="1"/>
          <p:nvPr/>
        </p:nvSpPr>
        <p:spPr>
          <a:xfrm>
            <a:off x="2957300" y="1422029"/>
            <a:ext cx="1459230" cy="697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FFFFFF"/>
                </a:solidFill>
                <a:latin typeface="Museo Sans 700"/>
                <a:cs typeface="Museo Sans 700"/>
              </a:rPr>
              <a:t>Double</a:t>
            </a:r>
            <a:r>
              <a:rPr sz="1300" b="1" spc="-45" dirty="0">
                <a:solidFill>
                  <a:srgbClr val="FFFFFF"/>
                </a:solidFill>
                <a:latin typeface="Museo Sans 700"/>
                <a:cs typeface="Museo Sans 700"/>
              </a:rPr>
              <a:t> </a:t>
            </a:r>
            <a:r>
              <a:rPr sz="1300" b="1" spc="-10" dirty="0">
                <a:solidFill>
                  <a:srgbClr val="FFFFFF"/>
                </a:solidFill>
                <a:latin typeface="Museo Sans 700"/>
                <a:cs typeface="Museo Sans 700"/>
              </a:rPr>
              <a:t>Vocational</a:t>
            </a:r>
            <a:endParaRPr sz="1300">
              <a:latin typeface="Museo Sans 700"/>
              <a:cs typeface="Museo Sans 700"/>
            </a:endParaRPr>
          </a:p>
          <a:p>
            <a:pPr marL="144780" indent="-132080">
              <a:lnSpc>
                <a:spcPct val="100000"/>
              </a:lnSpc>
              <a:spcBef>
                <a:spcPts val="805"/>
              </a:spcBef>
              <a:buChar char="•"/>
              <a:tabLst>
                <a:tab pos="144780" algn="l"/>
              </a:tabLst>
            </a:pPr>
            <a:r>
              <a:rPr sz="1100" dirty="0">
                <a:solidFill>
                  <a:srgbClr val="FFFFFF"/>
                </a:solidFill>
                <a:latin typeface="Museo Sans 300"/>
                <a:cs typeface="Museo Sans 300"/>
              </a:rPr>
              <a:t>Music </a:t>
            </a:r>
            <a:r>
              <a:rPr sz="1100" spc="-10" dirty="0">
                <a:solidFill>
                  <a:srgbClr val="FFFFFF"/>
                </a:solidFill>
                <a:latin typeface="Museo Sans 300"/>
                <a:cs typeface="Museo Sans 300"/>
              </a:rPr>
              <a:t>Technology</a:t>
            </a:r>
            <a:endParaRPr sz="1100">
              <a:latin typeface="Museo Sans 300"/>
              <a:cs typeface="Museo Sans 300"/>
            </a:endParaRPr>
          </a:p>
          <a:p>
            <a:pPr marL="144780" indent="-132080">
              <a:lnSpc>
                <a:spcPct val="100000"/>
              </a:lnSpc>
              <a:spcBef>
                <a:spcPts val="280"/>
              </a:spcBef>
              <a:buChar char="•"/>
              <a:tabLst>
                <a:tab pos="144780" algn="l"/>
              </a:tabLst>
            </a:pPr>
            <a:r>
              <a:rPr sz="1100" dirty="0">
                <a:solidFill>
                  <a:srgbClr val="FFFFFF"/>
                </a:solidFill>
                <a:latin typeface="Museo Sans 300"/>
                <a:cs typeface="Museo Sans 300"/>
              </a:rPr>
              <a:t>Performing</a:t>
            </a:r>
            <a:r>
              <a:rPr sz="1100" spc="-3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100" spc="-20" dirty="0">
                <a:solidFill>
                  <a:srgbClr val="FFFFFF"/>
                </a:solidFill>
                <a:latin typeface="Museo Sans 300"/>
                <a:cs typeface="Museo Sans 300"/>
              </a:rPr>
              <a:t>Arts</a:t>
            </a:r>
            <a:endParaRPr sz="1100">
              <a:latin typeface="Museo Sans 300"/>
              <a:cs typeface="Museo Sans 300"/>
            </a:endParaRPr>
          </a:p>
        </p:txBody>
      </p:sp>
      <p:sp>
        <p:nvSpPr>
          <p:cNvPr id="5" name="object 10">
            <a:extLst>
              <a:ext uri="{FF2B5EF4-FFF2-40B4-BE49-F238E27FC236}">
                <a16:creationId xmlns:a16="http://schemas.microsoft.com/office/drawing/2014/main" id="{2EC31A20-3184-FBC7-7C2F-D96B74DCC4B3}"/>
              </a:ext>
            </a:extLst>
          </p:cNvPr>
          <p:cNvSpPr txBox="1"/>
          <p:nvPr/>
        </p:nvSpPr>
        <p:spPr>
          <a:xfrm>
            <a:off x="2957300" y="2445029"/>
            <a:ext cx="2614295" cy="1103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20" dirty="0">
                <a:solidFill>
                  <a:srgbClr val="FFFFFF"/>
                </a:solidFill>
                <a:latin typeface="Museo Sans 700"/>
                <a:cs typeface="Museo Sans 700"/>
              </a:rPr>
              <a:t>Triple</a:t>
            </a:r>
            <a:r>
              <a:rPr sz="1300" b="1" spc="-30" dirty="0">
                <a:solidFill>
                  <a:srgbClr val="FFFFFF"/>
                </a:solidFill>
                <a:latin typeface="Museo Sans 700"/>
                <a:cs typeface="Museo Sans 700"/>
              </a:rPr>
              <a:t> </a:t>
            </a:r>
            <a:r>
              <a:rPr sz="1300" b="1" spc="-10" dirty="0">
                <a:solidFill>
                  <a:srgbClr val="FFFFFF"/>
                </a:solidFill>
                <a:latin typeface="Museo Sans 700"/>
                <a:cs typeface="Museo Sans 700"/>
              </a:rPr>
              <a:t>Vocational</a:t>
            </a:r>
            <a:endParaRPr sz="1300">
              <a:latin typeface="Museo Sans 700"/>
              <a:cs typeface="Museo Sans 700"/>
            </a:endParaRPr>
          </a:p>
          <a:p>
            <a:pPr marL="144780" indent="-132080">
              <a:lnSpc>
                <a:spcPct val="100000"/>
              </a:lnSpc>
              <a:spcBef>
                <a:spcPts val="805"/>
              </a:spcBef>
              <a:buChar char="•"/>
              <a:tabLst>
                <a:tab pos="144780" algn="l"/>
              </a:tabLst>
            </a:pPr>
            <a:r>
              <a:rPr sz="1100" dirty="0">
                <a:solidFill>
                  <a:srgbClr val="FFFFFF"/>
                </a:solidFill>
                <a:latin typeface="Museo Sans 300"/>
                <a:cs typeface="Museo Sans 300"/>
              </a:rPr>
              <a:t>Art,</a:t>
            </a:r>
            <a:r>
              <a:rPr sz="1100" spc="-2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100" dirty="0">
                <a:solidFill>
                  <a:srgbClr val="FFFFFF"/>
                </a:solidFill>
                <a:latin typeface="Museo Sans 300"/>
                <a:cs typeface="Museo Sans 300"/>
              </a:rPr>
              <a:t>Design,</a:t>
            </a:r>
            <a:r>
              <a:rPr sz="1100" spc="-1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100" dirty="0">
                <a:solidFill>
                  <a:srgbClr val="FFFFFF"/>
                </a:solidFill>
                <a:latin typeface="Museo Sans 300"/>
                <a:cs typeface="Museo Sans 300"/>
              </a:rPr>
              <a:t>and</a:t>
            </a:r>
            <a:r>
              <a:rPr sz="1100" spc="-2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100" dirty="0">
                <a:solidFill>
                  <a:srgbClr val="FFFFFF"/>
                </a:solidFill>
                <a:latin typeface="Museo Sans 300"/>
                <a:cs typeface="Museo Sans 300"/>
              </a:rPr>
              <a:t>Communication</a:t>
            </a:r>
            <a:r>
              <a:rPr sz="1100" spc="-1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Museo Sans 300"/>
                <a:cs typeface="Museo Sans 300"/>
              </a:rPr>
              <a:t>(UAL)</a:t>
            </a:r>
            <a:endParaRPr sz="1100">
              <a:latin typeface="Museo Sans 300"/>
              <a:cs typeface="Museo Sans 300"/>
            </a:endParaRPr>
          </a:p>
          <a:p>
            <a:pPr marL="144780" indent="-132080">
              <a:lnSpc>
                <a:spcPct val="100000"/>
              </a:lnSpc>
              <a:spcBef>
                <a:spcPts val="280"/>
              </a:spcBef>
              <a:buChar char="•"/>
              <a:tabLst>
                <a:tab pos="144780" algn="l"/>
              </a:tabLst>
            </a:pPr>
            <a:r>
              <a:rPr sz="1100" spc="-10" dirty="0">
                <a:solidFill>
                  <a:srgbClr val="FFFFFF"/>
                </a:solidFill>
                <a:latin typeface="Museo Sans 300"/>
                <a:cs typeface="Museo Sans 300"/>
              </a:rPr>
              <a:t>Business</a:t>
            </a:r>
            <a:endParaRPr sz="1100">
              <a:latin typeface="Museo Sans 300"/>
              <a:cs typeface="Museo Sans 300"/>
            </a:endParaRPr>
          </a:p>
          <a:p>
            <a:pPr marL="144780" indent="-132080">
              <a:lnSpc>
                <a:spcPct val="100000"/>
              </a:lnSpc>
              <a:spcBef>
                <a:spcPts val="280"/>
              </a:spcBef>
              <a:buChar char="•"/>
              <a:tabLst>
                <a:tab pos="144780" algn="l"/>
              </a:tabLst>
            </a:pPr>
            <a:r>
              <a:rPr sz="1100" dirty="0">
                <a:solidFill>
                  <a:srgbClr val="FFFFFF"/>
                </a:solidFill>
                <a:latin typeface="Museo Sans 300"/>
                <a:cs typeface="Museo Sans 300"/>
              </a:rPr>
              <a:t>Public</a:t>
            </a:r>
            <a:r>
              <a:rPr sz="1100" spc="-2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100" dirty="0">
                <a:solidFill>
                  <a:srgbClr val="FFFFFF"/>
                </a:solidFill>
                <a:latin typeface="Museo Sans 300"/>
                <a:cs typeface="Museo Sans 300"/>
              </a:rPr>
              <a:t>Services</a:t>
            </a:r>
            <a:r>
              <a:rPr sz="1100" spc="-1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Museo Sans 300"/>
                <a:cs typeface="Museo Sans 300"/>
              </a:rPr>
              <a:t>(Uniformed)</a:t>
            </a:r>
            <a:endParaRPr sz="1100">
              <a:latin typeface="Museo Sans 300"/>
              <a:cs typeface="Museo Sans 300"/>
            </a:endParaRPr>
          </a:p>
          <a:p>
            <a:pPr marL="144780" indent="-132080">
              <a:lnSpc>
                <a:spcPct val="100000"/>
              </a:lnSpc>
              <a:spcBef>
                <a:spcPts val="280"/>
              </a:spcBef>
              <a:buChar char="•"/>
              <a:tabLst>
                <a:tab pos="144780" algn="l"/>
              </a:tabLst>
            </a:pPr>
            <a:r>
              <a:rPr sz="1100" dirty="0">
                <a:solidFill>
                  <a:srgbClr val="FFFFFF"/>
                </a:solidFill>
                <a:latin typeface="Museo Sans 300"/>
                <a:cs typeface="Museo Sans 300"/>
              </a:rPr>
              <a:t>Sport </a:t>
            </a:r>
            <a:r>
              <a:rPr sz="1100" spc="-10" dirty="0">
                <a:solidFill>
                  <a:srgbClr val="FFFFFF"/>
                </a:solidFill>
                <a:latin typeface="Museo Sans 300"/>
                <a:cs typeface="Museo Sans 300"/>
              </a:rPr>
              <a:t>Science</a:t>
            </a:r>
            <a:endParaRPr sz="1100">
              <a:latin typeface="Museo Sans 300"/>
              <a:cs typeface="Museo Sans 300"/>
            </a:endParaRPr>
          </a:p>
        </p:txBody>
      </p:sp>
      <p:sp>
        <p:nvSpPr>
          <p:cNvPr id="6" name="object 11">
            <a:extLst>
              <a:ext uri="{FF2B5EF4-FFF2-40B4-BE49-F238E27FC236}">
                <a16:creationId xmlns:a16="http://schemas.microsoft.com/office/drawing/2014/main" id="{2B44A55B-34F4-D545-94A4-2B265D5601FE}"/>
              </a:ext>
            </a:extLst>
          </p:cNvPr>
          <p:cNvSpPr txBox="1"/>
          <p:nvPr/>
        </p:nvSpPr>
        <p:spPr>
          <a:xfrm>
            <a:off x="645896" y="1422029"/>
            <a:ext cx="1789430" cy="494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FFFFFF"/>
                </a:solidFill>
                <a:latin typeface="Museo Sans 700"/>
                <a:cs typeface="Museo Sans 700"/>
              </a:rPr>
              <a:t>T</a:t>
            </a:r>
            <a:r>
              <a:rPr sz="1300" b="1" spc="-10" dirty="0">
                <a:solidFill>
                  <a:srgbClr val="FFFFFF"/>
                </a:solidFill>
                <a:latin typeface="Museo Sans 700"/>
                <a:cs typeface="Museo Sans 700"/>
              </a:rPr>
              <a:t> Levels</a:t>
            </a:r>
            <a:endParaRPr sz="1300">
              <a:latin typeface="Museo Sans 700"/>
              <a:cs typeface="Museo Sans 700"/>
            </a:endParaRPr>
          </a:p>
          <a:p>
            <a:pPr marL="144780" indent="-132080">
              <a:lnSpc>
                <a:spcPct val="100000"/>
              </a:lnSpc>
              <a:spcBef>
                <a:spcPts val="805"/>
              </a:spcBef>
              <a:buChar char="•"/>
              <a:tabLst>
                <a:tab pos="144780" algn="l"/>
              </a:tabLst>
            </a:pPr>
            <a:r>
              <a:rPr sz="1100" dirty="0">
                <a:solidFill>
                  <a:srgbClr val="FFFFFF"/>
                </a:solidFill>
                <a:latin typeface="Museo Sans 300"/>
                <a:cs typeface="Museo Sans 300"/>
              </a:rPr>
              <a:t>Education</a:t>
            </a:r>
            <a:r>
              <a:rPr sz="1100" spc="-2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100" dirty="0">
                <a:solidFill>
                  <a:srgbClr val="FFFFFF"/>
                </a:solidFill>
                <a:latin typeface="Museo Sans 300"/>
                <a:cs typeface="Museo Sans 300"/>
              </a:rPr>
              <a:t>and</a:t>
            </a:r>
            <a:r>
              <a:rPr sz="1100" spc="-2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100" dirty="0">
                <a:solidFill>
                  <a:srgbClr val="FFFFFF"/>
                </a:solidFill>
                <a:latin typeface="Museo Sans 300"/>
                <a:cs typeface="Museo Sans 300"/>
              </a:rPr>
              <a:t>Early</a:t>
            </a:r>
            <a:r>
              <a:rPr sz="1100" spc="-1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100" spc="-20" dirty="0">
                <a:solidFill>
                  <a:srgbClr val="FFFFFF"/>
                </a:solidFill>
                <a:latin typeface="Museo Sans 300"/>
                <a:cs typeface="Museo Sans 300"/>
              </a:rPr>
              <a:t>Years</a:t>
            </a:r>
            <a:endParaRPr sz="1100">
              <a:latin typeface="Museo Sans 300"/>
              <a:cs typeface="Museo Sans 300"/>
            </a:endParaRPr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91093D0B-D236-8DD8-EF8C-F6DA10175CAF}"/>
              </a:ext>
            </a:extLst>
          </p:cNvPr>
          <p:cNvSpPr txBox="1"/>
          <p:nvPr/>
        </p:nvSpPr>
        <p:spPr>
          <a:xfrm>
            <a:off x="645896" y="2271029"/>
            <a:ext cx="1907539" cy="19170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FFFFFF"/>
                </a:solidFill>
                <a:latin typeface="Museo Sans 700"/>
                <a:cs typeface="Museo Sans 700"/>
              </a:rPr>
              <a:t>Single</a:t>
            </a:r>
            <a:r>
              <a:rPr sz="1300" b="1" spc="-40" dirty="0">
                <a:solidFill>
                  <a:srgbClr val="FFFFFF"/>
                </a:solidFill>
                <a:latin typeface="Museo Sans 700"/>
                <a:cs typeface="Museo Sans 700"/>
              </a:rPr>
              <a:t> </a:t>
            </a:r>
            <a:r>
              <a:rPr sz="1300" b="1" spc="-10" dirty="0">
                <a:solidFill>
                  <a:srgbClr val="FFFFFF"/>
                </a:solidFill>
                <a:latin typeface="Museo Sans 700"/>
                <a:cs typeface="Museo Sans 700"/>
              </a:rPr>
              <a:t>Vocational</a:t>
            </a:r>
            <a:endParaRPr sz="1300">
              <a:latin typeface="Museo Sans 700"/>
              <a:cs typeface="Museo Sans 700"/>
            </a:endParaRPr>
          </a:p>
          <a:p>
            <a:pPr marL="144780" indent="-132080">
              <a:lnSpc>
                <a:spcPct val="100000"/>
              </a:lnSpc>
              <a:spcBef>
                <a:spcPts val="805"/>
              </a:spcBef>
              <a:buChar char="•"/>
              <a:tabLst>
                <a:tab pos="144780" algn="l"/>
              </a:tabLst>
            </a:pPr>
            <a:r>
              <a:rPr sz="1100" spc="-10" dirty="0">
                <a:solidFill>
                  <a:srgbClr val="FFFFFF"/>
                </a:solidFill>
                <a:latin typeface="Museo Sans 300"/>
                <a:cs typeface="Museo Sans 300"/>
              </a:rPr>
              <a:t>Business</a:t>
            </a:r>
            <a:endParaRPr sz="1100">
              <a:latin typeface="Museo Sans 300"/>
              <a:cs typeface="Museo Sans 300"/>
            </a:endParaRPr>
          </a:p>
          <a:p>
            <a:pPr marL="144780" indent="-132080">
              <a:lnSpc>
                <a:spcPct val="100000"/>
              </a:lnSpc>
              <a:spcBef>
                <a:spcPts val="280"/>
              </a:spcBef>
              <a:buChar char="•"/>
              <a:tabLst>
                <a:tab pos="144780" algn="l"/>
              </a:tabLst>
            </a:pPr>
            <a:r>
              <a:rPr sz="1100" spc="-10" dirty="0">
                <a:solidFill>
                  <a:srgbClr val="FFFFFF"/>
                </a:solidFill>
                <a:latin typeface="Museo Sans 300"/>
                <a:cs typeface="Museo Sans 300"/>
              </a:rPr>
              <a:t>Criminology</a:t>
            </a:r>
            <a:endParaRPr sz="1100">
              <a:latin typeface="Museo Sans 300"/>
              <a:cs typeface="Museo Sans 300"/>
            </a:endParaRPr>
          </a:p>
          <a:p>
            <a:pPr marL="144780" indent="-132080">
              <a:lnSpc>
                <a:spcPct val="100000"/>
              </a:lnSpc>
              <a:spcBef>
                <a:spcPts val="280"/>
              </a:spcBef>
              <a:buChar char="•"/>
              <a:tabLst>
                <a:tab pos="144780" algn="l"/>
              </a:tabLst>
            </a:pPr>
            <a:r>
              <a:rPr sz="1100" dirty="0">
                <a:solidFill>
                  <a:srgbClr val="FFFFFF"/>
                </a:solidFill>
                <a:latin typeface="Museo Sans 300"/>
                <a:cs typeface="Museo Sans 300"/>
              </a:rPr>
              <a:t>Law</a:t>
            </a:r>
            <a:r>
              <a:rPr sz="1100" spc="-2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Museo Sans 300"/>
                <a:cs typeface="Museo Sans 300"/>
              </a:rPr>
              <a:t>(Applied)</a:t>
            </a:r>
            <a:endParaRPr sz="1100">
              <a:latin typeface="Museo Sans 300"/>
              <a:cs typeface="Museo Sans 300"/>
            </a:endParaRPr>
          </a:p>
          <a:p>
            <a:pPr marL="144780" indent="-132080">
              <a:lnSpc>
                <a:spcPct val="100000"/>
              </a:lnSpc>
              <a:spcBef>
                <a:spcPts val="280"/>
              </a:spcBef>
              <a:buChar char="•"/>
              <a:tabLst>
                <a:tab pos="144780" algn="l"/>
              </a:tabLst>
            </a:pPr>
            <a:r>
              <a:rPr sz="1100" spc="-10" dirty="0">
                <a:solidFill>
                  <a:srgbClr val="FFFFFF"/>
                </a:solidFill>
                <a:latin typeface="Museo Sans 300"/>
                <a:cs typeface="Museo Sans 300"/>
              </a:rPr>
              <a:t>Music</a:t>
            </a:r>
            <a:endParaRPr sz="1100">
              <a:latin typeface="Museo Sans 300"/>
              <a:cs typeface="Museo Sans 300"/>
            </a:endParaRPr>
          </a:p>
          <a:p>
            <a:pPr marL="144780" indent="-132080">
              <a:lnSpc>
                <a:spcPct val="100000"/>
              </a:lnSpc>
              <a:spcBef>
                <a:spcPts val="284"/>
              </a:spcBef>
              <a:buChar char="•"/>
              <a:tabLst>
                <a:tab pos="144780" algn="l"/>
              </a:tabLst>
            </a:pPr>
            <a:r>
              <a:rPr sz="1100" dirty="0">
                <a:solidFill>
                  <a:srgbClr val="FFFFFF"/>
                </a:solidFill>
                <a:latin typeface="Museo Sans 300"/>
                <a:cs typeface="Museo Sans 300"/>
              </a:rPr>
              <a:t>Music </a:t>
            </a:r>
            <a:r>
              <a:rPr sz="1100" spc="-10" dirty="0">
                <a:solidFill>
                  <a:srgbClr val="FFFFFF"/>
                </a:solidFill>
                <a:latin typeface="Museo Sans 300"/>
                <a:cs typeface="Museo Sans 300"/>
              </a:rPr>
              <a:t>Technology</a:t>
            </a:r>
            <a:endParaRPr sz="1100">
              <a:latin typeface="Museo Sans 300"/>
              <a:cs typeface="Museo Sans 300"/>
            </a:endParaRPr>
          </a:p>
          <a:p>
            <a:pPr marL="144780" indent="-132080">
              <a:lnSpc>
                <a:spcPct val="100000"/>
              </a:lnSpc>
              <a:spcBef>
                <a:spcPts val="280"/>
              </a:spcBef>
              <a:buChar char="•"/>
              <a:tabLst>
                <a:tab pos="144780" algn="l"/>
              </a:tabLst>
            </a:pPr>
            <a:r>
              <a:rPr sz="1100" dirty="0">
                <a:solidFill>
                  <a:srgbClr val="FFFFFF"/>
                </a:solidFill>
                <a:latin typeface="Museo Sans 300"/>
                <a:cs typeface="Museo Sans 300"/>
              </a:rPr>
              <a:t>Performing</a:t>
            </a:r>
            <a:r>
              <a:rPr sz="1100" spc="-3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100" spc="-20" dirty="0">
                <a:solidFill>
                  <a:srgbClr val="FFFFFF"/>
                </a:solidFill>
                <a:latin typeface="Museo Sans 300"/>
                <a:cs typeface="Museo Sans 300"/>
              </a:rPr>
              <a:t>Arts</a:t>
            </a:r>
            <a:endParaRPr sz="1100">
              <a:latin typeface="Museo Sans 300"/>
              <a:cs typeface="Museo Sans 300"/>
            </a:endParaRPr>
          </a:p>
          <a:p>
            <a:pPr marL="144780" indent="-132080">
              <a:lnSpc>
                <a:spcPct val="100000"/>
              </a:lnSpc>
              <a:spcBef>
                <a:spcPts val="280"/>
              </a:spcBef>
              <a:buChar char="•"/>
              <a:tabLst>
                <a:tab pos="144780" algn="l"/>
              </a:tabLst>
            </a:pPr>
            <a:r>
              <a:rPr sz="1100" dirty="0">
                <a:solidFill>
                  <a:srgbClr val="FFFFFF"/>
                </a:solidFill>
                <a:latin typeface="Museo Sans 300"/>
                <a:cs typeface="Museo Sans 300"/>
              </a:rPr>
              <a:t>Public</a:t>
            </a:r>
            <a:r>
              <a:rPr sz="1100" spc="-20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100" dirty="0">
                <a:solidFill>
                  <a:srgbClr val="FFFFFF"/>
                </a:solidFill>
                <a:latin typeface="Museo Sans 300"/>
                <a:cs typeface="Museo Sans 300"/>
              </a:rPr>
              <a:t>Services</a:t>
            </a:r>
            <a:r>
              <a:rPr sz="1100" spc="-15" dirty="0">
                <a:solidFill>
                  <a:srgbClr val="FFFFFF"/>
                </a:solidFill>
                <a:latin typeface="Museo Sans 300"/>
                <a:cs typeface="Museo Sans 300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Museo Sans 300"/>
                <a:cs typeface="Museo Sans 300"/>
              </a:rPr>
              <a:t>(Uniformed)</a:t>
            </a:r>
            <a:endParaRPr sz="1100">
              <a:latin typeface="Museo Sans 300"/>
              <a:cs typeface="Museo Sans 300"/>
            </a:endParaRPr>
          </a:p>
          <a:p>
            <a:pPr marL="144780" indent="-132080">
              <a:lnSpc>
                <a:spcPct val="100000"/>
              </a:lnSpc>
              <a:spcBef>
                <a:spcPts val="280"/>
              </a:spcBef>
              <a:buChar char="•"/>
              <a:tabLst>
                <a:tab pos="144780" algn="l"/>
              </a:tabLst>
            </a:pPr>
            <a:r>
              <a:rPr sz="1100" dirty="0">
                <a:solidFill>
                  <a:srgbClr val="FFFFFF"/>
                </a:solidFill>
                <a:latin typeface="Museo Sans 300"/>
                <a:cs typeface="Museo Sans 300"/>
              </a:rPr>
              <a:t>Sport </a:t>
            </a:r>
            <a:r>
              <a:rPr sz="1100" spc="-10" dirty="0">
                <a:solidFill>
                  <a:srgbClr val="FFFFFF"/>
                </a:solidFill>
                <a:latin typeface="Museo Sans 300"/>
                <a:cs typeface="Museo Sans 300"/>
              </a:rPr>
              <a:t>Science</a:t>
            </a:r>
            <a:endParaRPr sz="1100">
              <a:latin typeface="Museo Sans 300"/>
              <a:cs typeface="Museo Sans 30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FA28CF-9876-73B9-4010-52C8698219B8}"/>
              </a:ext>
            </a:extLst>
          </p:cNvPr>
          <p:cNvSpPr txBox="1"/>
          <p:nvPr/>
        </p:nvSpPr>
        <p:spPr>
          <a:xfrm>
            <a:off x="550718" y="595051"/>
            <a:ext cx="778279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srgbClr val="C484BA"/>
                </a:solidFill>
                <a:latin typeface="Museo Sans 900" panose="02000000000000000000" pitchFamily="2" charset="77"/>
              </a:rPr>
              <a:t>VOCATIONAL SUBJECT LIST</a:t>
            </a:r>
          </a:p>
        </p:txBody>
      </p:sp>
    </p:spTree>
    <p:extLst>
      <p:ext uri="{BB962C8B-B14F-4D97-AF65-F5344CB8AC3E}">
        <p14:creationId xmlns:p14="http://schemas.microsoft.com/office/powerpoint/2010/main" val="36589993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</TotalTime>
  <Words>809</Words>
  <Application>Microsoft Office PowerPoint</Application>
  <PresentationFormat>Widescreen</PresentationFormat>
  <Paragraphs>217</Paragraphs>
  <Slides>23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Museo Sans 500</vt:lpstr>
      <vt:lpstr>Times New Roman</vt:lpstr>
      <vt:lpstr>Calibri</vt:lpstr>
      <vt:lpstr>Museo Sans 900</vt:lpstr>
      <vt:lpstr>Arial</vt:lpstr>
      <vt:lpstr>Museo Sans 700</vt:lpstr>
      <vt:lpstr>Poppins Bold</vt:lpstr>
      <vt:lpstr>Museo Sans 300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Nectar studio</dc:creator>
  <cp:lastModifiedBy>Rebecca Dawes</cp:lastModifiedBy>
  <cp:revision>169</cp:revision>
  <dcterms:created xsi:type="dcterms:W3CDTF">2020-03-19T10:30:37Z</dcterms:created>
  <dcterms:modified xsi:type="dcterms:W3CDTF">2025-09-19T13:35:31Z</dcterms:modified>
</cp:coreProperties>
</file>